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Default Extension="tiff" ContentType="image/tif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18"/>
  </p:notesMasterIdLst>
  <p:sldIdLst>
    <p:sldId id="262" r:id="rId2"/>
    <p:sldId id="257" r:id="rId3"/>
    <p:sldId id="270" r:id="rId4"/>
    <p:sldId id="272" r:id="rId5"/>
    <p:sldId id="283" r:id="rId6"/>
    <p:sldId id="299" r:id="rId7"/>
    <p:sldId id="300" r:id="rId8"/>
    <p:sldId id="291" r:id="rId9"/>
    <p:sldId id="302" r:id="rId10"/>
    <p:sldId id="296" r:id="rId11"/>
    <p:sldId id="263" r:id="rId12"/>
    <p:sldId id="264" r:id="rId13"/>
    <p:sldId id="287" r:id="rId14"/>
    <p:sldId id="301" r:id="rId15"/>
    <p:sldId id="298" r:id="rId16"/>
    <p:sldId id="269"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FF"/>
    <a:srgbClr val="FFFFCC"/>
    <a:srgbClr val="6666FF"/>
    <a:srgbClr val="006600"/>
    <a:srgbClr val="99CCFF"/>
    <a:srgbClr val="66CCFF"/>
    <a:srgbClr val="003399"/>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82" d="100"/>
          <a:sy n="82" d="100"/>
        </p:scale>
        <p:origin x="-1524"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13BCC2C-E65A-4539-B8BC-9D3F1D45CC23}" type="datetimeFigureOut">
              <a:rPr lang="en-US" smtClean="0"/>
              <a:pPr/>
              <a:t>9/11/2015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C6C17CC-7695-4320-AAE0-36AB6A31180A}"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C6C17CC-7695-4320-AAE0-36AB6A31180A}" type="slidenum">
              <a:rPr lang="en-US" smtClean="0"/>
              <a:pPr/>
              <a:t>5</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Title 28"/>
          <p:cNvSpPr>
            <a:spLocks noGrp="1"/>
          </p:cNvSpPr>
          <p:nvPr>
            <p:ph type="ctrTitle"/>
          </p:nvPr>
        </p:nvSpPr>
        <p:spPr>
          <a:xfrm>
            <a:off x="381000" y="4853411"/>
            <a:ext cx="8458200" cy="1222375"/>
          </a:xfrm>
        </p:spPr>
        <p:txBody>
          <a:bodyPr anchor="t"/>
          <a:lstStyle/>
          <a:p>
            <a:r>
              <a:rPr kumimoji="0" lang="en-US" smtClean="0"/>
              <a:t>Click to edit Master title style</a:t>
            </a:r>
            <a:endParaRPr kumimoji="0" lang="en-US"/>
          </a:p>
        </p:txBody>
      </p:sp>
      <p:sp>
        <p:nvSpPr>
          <p:cNvPr id="9" name="Subtitle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16" name="Date Placeholder 15"/>
          <p:cNvSpPr>
            <a:spLocks noGrp="1"/>
          </p:cNvSpPr>
          <p:nvPr>
            <p:ph type="dt" sz="half" idx="10"/>
          </p:nvPr>
        </p:nvSpPr>
        <p:spPr/>
        <p:txBody>
          <a:bodyPr/>
          <a:lstStyle/>
          <a:p>
            <a:fld id="{9939BBF1-FD4A-44ED-A543-CDDE6C9ACA00}" type="datetimeFigureOut">
              <a:rPr lang="en-US" smtClean="0"/>
              <a:pPr/>
              <a:t>9/11/2015</a:t>
            </a:fld>
            <a:endParaRPr lang="en-US"/>
          </a:p>
        </p:txBody>
      </p:sp>
      <p:sp>
        <p:nvSpPr>
          <p:cNvPr id="2" name="Footer Placeholder 1"/>
          <p:cNvSpPr>
            <a:spLocks noGrp="1"/>
          </p:cNvSpPr>
          <p:nvPr>
            <p:ph type="ftr" sz="quarter" idx="11"/>
          </p:nvPr>
        </p:nvSpPr>
        <p:spPr/>
        <p:txBody>
          <a:bodyPr/>
          <a:lstStyle/>
          <a:p>
            <a:endParaRPr lang="en-US"/>
          </a:p>
        </p:txBody>
      </p:sp>
      <p:sp>
        <p:nvSpPr>
          <p:cNvPr id="15" name="Slide Number Placeholder 14"/>
          <p:cNvSpPr>
            <a:spLocks noGrp="1"/>
          </p:cNvSpPr>
          <p:nvPr>
            <p:ph type="sldNum" sz="quarter" idx="12"/>
          </p:nvPr>
        </p:nvSpPr>
        <p:spPr>
          <a:xfrm>
            <a:off x="8229600" y="6473952"/>
            <a:ext cx="758952" cy="246888"/>
          </a:xfrm>
        </p:spPr>
        <p:txBody>
          <a:bodyPr/>
          <a:lstStyle/>
          <a:p>
            <a:fld id="{411F5E94-6986-49C1-A4DA-437A71CBCE90}" type="slidenum">
              <a:rPr lang="en-US" smtClean="0"/>
              <a:pPr/>
              <a:t>‹#›</a:t>
            </a:fld>
            <a:endParaRPr lang="en-US"/>
          </a:p>
        </p:txBody>
      </p:sp>
    </p:spTree>
  </p:cSld>
  <p:clrMapOvr>
    <a:masterClrMapping/>
  </p:clrMapOvr>
  <p:transition>
    <p:cover dir="u"/>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939BBF1-FD4A-44ED-A543-CDDE6C9ACA00}" type="datetimeFigureOut">
              <a:rPr lang="en-US" smtClean="0"/>
              <a:pPr/>
              <a:t>9/11/2015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11F5E94-6986-49C1-A4DA-437A71CBCE90}" type="slidenum">
              <a:rPr lang="en-US" smtClean="0"/>
              <a:pPr/>
              <a:t>‹#›</a:t>
            </a:fld>
            <a:endParaRPr lang="en-US"/>
          </a:p>
        </p:txBody>
      </p:sp>
    </p:spTree>
  </p:cSld>
  <p:clrMapOvr>
    <a:masterClrMapping/>
  </p:clrMapOvr>
  <p:transition>
    <p:cover dir="u"/>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549276"/>
            <a:ext cx="18288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549276"/>
            <a:ext cx="62484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939BBF1-FD4A-44ED-A543-CDDE6C9ACA00}" type="datetimeFigureOut">
              <a:rPr lang="en-US" smtClean="0"/>
              <a:pPr/>
              <a:t>9/11/2015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11F5E94-6986-49C1-A4DA-437A71CBCE90}" type="slidenum">
              <a:rPr lang="en-US" smtClean="0"/>
              <a:pPr/>
              <a:t>‹#›</a:t>
            </a:fld>
            <a:endParaRPr lang="en-US"/>
          </a:p>
        </p:txBody>
      </p:sp>
    </p:spTree>
  </p:cSld>
  <p:clrMapOvr>
    <a:masterClrMapping/>
  </p:clrMapOvr>
  <p:transition>
    <p:cover dir="u"/>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2" name="Title 21"/>
          <p:cNvSpPr>
            <a:spLocks noGrp="1"/>
          </p:cNvSpPr>
          <p:nvPr>
            <p:ph type="title"/>
          </p:nvPr>
        </p:nvSpPr>
        <p:spPr/>
        <p:txBody>
          <a:bodyPr/>
          <a:lstStyle/>
          <a:p>
            <a:r>
              <a:rPr kumimoji="0" lang="en-US" smtClean="0"/>
              <a:t>Click to edit Master title style</a:t>
            </a:r>
            <a:endParaRPr kumimoji="0" lang="en-US"/>
          </a:p>
        </p:txBody>
      </p:sp>
      <p:sp>
        <p:nvSpPr>
          <p:cNvPr id="27" name="Content Placeholder 26"/>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9939BBF1-FD4A-44ED-A543-CDDE6C9ACA00}" type="datetimeFigureOut">
              <a:rPr lang="en-US" smtClean="0"/>
              <a:pPr/>
              <a:t>9/11/2015</a:t>
            </a:fld>
            <a:endParaRPr lang="en-US"/>
          </a:p>
        </p:txBody>
      </p:sp>
      <p:sp>
        <p:nvSpPr>
          <p:cNvPr id="19" name="Footer Placeholder 18"/>
          <p:cNvSpPr>
            <a:spLocks noGrp="1"/>
          </p:cNvSpPr>
          <p:nvPr>
            <p:ph type="ftr" sz="quarter" idx="11"/>
          </p:nvPr>
        </p:nvSpPr>
        <p:spPr>
          <a:xfrm>
            <a:off x="3581400" y="76200"/>
            <a:ext cx="2895600" cy="288925"/>
          </a:xfrm>
        </p:spPr>
        <p:txBody>
          <a:bodyPr/>
          <a:lstStyle/>
          <a:p>
            <a:endParaRPr lang="en-US"/>
          </a:p>
        </p:txBody>
      </p:sp>
      <p:sp>
        <p:nvSpPr>
          <p:cNvPr id="16" name="Slide Number Placeholder 15"/>
          <p:cNvSpPr>
            <a:spLocks noGrp="1"/>
          </p:cNvSpPr>
          <p:nvPr>
            <p:ph type="sldNum" sz="quarter" idx="12"/>
          </p:nvPr>
        </p:nvSpPr>
        <p:spPr>
          <a:xfrm>
            <a:off x="8229600" y="6473952"/>
            <a:ext cx="758952" cy="246888"/>
          </a:xfrm>
        </p:spPr>
        <p:txBody>
          <a:bodyPr/>
          <a:lstStyle/>
          <a:p>
            <a:fld id="{411F5E94-6986-49C1-A4DA-437A71CBCE90}" type="slidenum">
              <a:rPr lang="en-US" smtClean="0"/>
              <a:pPr/>
              <a:t>‹#›</a:t>
            </a:fld>
            <a:endParaRPr lang="en-US"/>
          </a:p>
        </p:txBody>
      </p:sp>
    </p:spTree>
  </p:cSld>
  <p:clrMapOvr>
    <a:masterClrMapping/>
  </p:clrMapOvr>
  <p:transition>
    <p:cover dir="u"/>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Text Placeholder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9" name="Date Placeholder 18"/>
          <p:cNvSpPr>
            <a:spLocks noGrp="1"/>
          </p:cNvSpPr>
          <p:nvPr>
            <p:ph type="dt" sz="half" idx="10"/>
          </p:nvPr>
        </p:nvSpPr>
        <p:spPr/>
        <p:txBody>
          <a:bodyPr/>
          <a:lstStyle/>
          <a:p>
            <a:fld id="{9939BBF1-FD4A-44ED-A543-CDDE6C9ACA00}" type="datetimeFigureOut">
              <a:rPr lang="en-US" smtClean="0"/>
              <a:pPr/>
              <a:t>9/11/2015</a:t>
            </a:fld>
            <a:endParaRPr lang="en-US"/>
          </a:p>
        </p:txBody>
      </p:sp>
      <p:sp>
        <p:nvSpPr>
          <p:cNvPr id="11" name="Footer Placeholder 10"/>
          <p:cNvSpPr>
            <a:spLocks noGrp="1"/>
          </p:cNvSpPr>
          <p:nvPr>
            <p:ph type="ftr" sz="quarter" idx="11"/>
          </p:nvPr>
        </p:nvSpPr>
        <p:spPr/>
        <p:txBody>
          <a:bodyPr/>
          <a:lstStyle/>
          <a:p>
            <a:endParaRPr lang="en-US"/>
          </a:p>
        </p:txBody>
      </p:sp>
      <p:sp>
        <p:nvSpPr>
          <p:cNvPr id="16" name="Slide Number Placeholder 15"/>
          <p:cNvSpPr>
            <a:spLocks noGrp="1"/>
          </p:cNvSpPr>
          <p:nvPr>
            <p:ph type="sldNum" sz="quarter" idx="12"/>
          </p:nvPr>
        </p:nvSpPr>
        <p:spPr/>
        <p:txBody>
          <a:bodyPr/>
          <a:lstStyle/>
          <a:p>
            <a:fld id="{411F5E94-6986-49C1-A4DA-437A71CBCE90}" type="slidenum">
              <a:rPr lang="en-US" smtClean="0"/>
              <a:pPr/>
              <a:t>‹#›</a:t>
            </a:fld>
            <a:endParaRPr lang="en-US"/>
          </a:p>
        </p:txBody>
      </p:sp>
      <p:sp>
        <p:nvSpPr>
          <p:cNvPr id="8" name="Title 7"/>
          <p:cNvSpPr>
            <a:spLocks noGrp="1"/>
          </p:cNvSpPr>
          <p:nvPr>
            <p:ph type="title"/>
          </p:nvPr>
        </p:nvSpPr>
        <p:spPr>
          <a:xfrm>
            <a:off x="180475" y="2947085"/>
            <a:ext cx="8686800" cy="1184825"/>
          </a:xfrm>
        </p:spPr>
        <p:txBody>
          <a:bodyPr rtlCol="0" anchor="t"/>
          <a:lstStyle>
            <a:lvl1pPr algn="r">
              <a:defRPr/>
            </a:lvl1pPr>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transition>
    <p:cover dir="u"/>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0" name="Title 1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4" name="Content Placeholder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0"/>
          </p:nvPr>
        </p:nvSpPr>
        <p:spPr/>
        <p:txBody>
          <a:bodyPr/>
          <a:lstStyle/>
          <a:p>
            <a:fld id="{9939BBF1-FD4A-44ED-A543-CDDE6C9ACA00}" type="datetimeFigureOut">
              <a:rPr lang="en-US" smtClean="0"/>
              <a:pPr/>
              <a:t>9/11/2015</a:t>
            </a:fld>
            <a:endParaRPr lang="en-US"/>
          </a:p>
        </p:txBody>
      </p:sp>
      <p:sp>
        <p:nvSpPr>
          <p:cNvPr id="10" name="Footer Placeholder 9"/>
          <p:cNvSpPr>
            <a:spLocks noGrp="1"/>
          </p:cNvSpPr>
          <p:nvPr>
            <p:ph type="ftr" sz="quarter" idx="11"/>
          </p:nvPr>
        </p:nvSpPr>
        <p:spPr/>
        <p:txBody>
          <a:bodyPr/>
          <a:lstStyle/>
          <a:p>
            <a:endParaRPr lang="en-US"/>
          </a:p>
        </p:txBody>
      </p:sp>
      <p:sp>
        <p:nvSpPr>
          <p:cNvPr id="31" name="Slide Number Placeholder 30"/>
          <p:cNvSpPr>
            <a:spLocks noGrp="1"/>
          </p:cNvSpPr>
          <p:nvPr>
            <p:ph type="sldNum" sz="quarter" idx="12"/>
          </p:nvPr>
        </p:nvSpPr>
        <p:spPr/>
        <p:txBody>
          <a:bodyPr/>
          <a:lstStyle/>
          <a:p>
            <a:fld id="{411F5E94-6986-49C1-A4DA-437A71CBCE90}" type="slidenum">
              <a:rPr lang="en-US" smtClean="0"/>
              <a:pPr/>
              <a:t>‹#›</a:t>
            </a:fld>
            <a:endParaRPr lang="en-US"/>
          </a:p>
        </p:txBody>
      </p:sp>
    </p:spTree>
  </p:cSld>
  <p:clrMapOvr>
    <a:masterClrMapping/>
  </p:clrMapOvr>
  <p:transition>
    <p:cover dir="u"/>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9" name="Title 28"/>
          <p:cNvSpPr>
            <a:spLocks noGrp="1"/>
          </p:cNvSpPr>
          <p:nvPr>
            <p:ph type="title"/>
          </p:nvPr>
        </p:nvSpPr>
        <p:spPr>
          <a:xfrm>
            <a:off x="304800" y="5410200"/>
            <a:ext cx="8610600" cy="882650"/>
          </a:xfrm>
        </p:spPr>
        <p:txBody>
          <a:bodyPr anchor="ctr"/>
          <a:lstStyle>
            <a:lvl1pPr>
              <a:defRPr/>
            </a:lvl1pPr>
          </a:lstStyle>
          <a:p>
            <a:r>
              <a:rPr kumimoji="0" lang="en-US" smtClean="0"/>
              <a:t>Click to edit Master title style</a:t>
            </a:r>
            <a:endParaRPr kumimoji="0" lang="en-US"/>
          </a:p>
        </p:txBody>
      </p:sp>
      <p:sp>
        <p:nvSpPr>
          <p:cNvPr id="13" name="Text Placeholder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25" name="Text Placeholder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Content Placeholder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8" name="Content Placeholder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0"/>
          </p:nvPr>
        </p:nvSpPr>
        <p:spPr/>
        <p:txBody>
          <a:bodyPr/>
          <a:lstStyle/>
          <a:p>
            <a:fld id="{9939BBF1-FD4A-44ED-A543-CDDE6C9ACA00}" type="datetimeFigureOut">
              <a:rPr lang="en-US" smtClean="0"/>
              <a:pPr/>
              <a:t>9/11/2015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229600" y="6477000"/>
            <a:ext cx="762000" cy="246888"/>
          </a:xfrm>
        </p:spPr>
        <p:txBody>
          <a:bodyPr/>
          <a:lstStyle/>
          <a:p>
            <a:fld id="{411F5E94-6986-49C1-A4DA-437A71CBCE90}" type="slidenum">
              <a:rPr lang="en-US" smtClean="0"/>
              <a:pPr/>
              <a:t>‹#›</a:t>
            </a:fld>
            <a:endParaRPr lang="en-US"/>
          </a:p>
        </p:txBody>
      </p:sp>
      <p:sp>
        <p:nvSpPr>
          <p:cNvPr id="11" name="Straight Connector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transition>
    <p:cover dir="u"/>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0" name="Title 2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9939BBF1-FD4A-44ED-A543-CDDE6C9ACA00}" type="datetimeFigureOut">
              <a:rPr lang="en-US" smtClean="0"/>
              <a:pPr/>
              <a:t>9/11/2015</a:t>
            </a:fld>
            <a:endParaRPr lang="en-US"/>
          </a:p>
        </p:txBody>
      </p:sp>
      <p:sp>
        <p:nvSpPr>
          <p:cNvPr id="21" name="Footer Placeholder 20"/>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11F5E94-6986-49C1-A4DA-437A71CBCE90}" type="slidenum">
              <a:rPr lang="en-US" smtClean="0"/>
              <a:pPr/>
              <a:t>‹#›</a:t>
            </a:fld>
            <a:endParaRPr lang="en-US"/>
          </a:p>
        </p:txBody>
      </p:sp>
    </p:spTree>
  </p:cSld>
  <p:clrMapOvr>
    <a:masterClrMapping/>
  </p:clrMapOvr>
  <p:transition>
    <p:cover dir="u"/>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9939BBF1-FD4A-44ED-A543-CDDE6C9ACA00}" type="datetimeFigureOut">
              <a:rPr lang="en-US" smtClean="0"/>
              <a:pPr/>
              <a:t>9/11/2015</a:t>
            </a:fld>
            <a:endParaRPr lang="en-US"/>
          </a:p>
        </p:txBody>
      </p:sp>
      <p:sp>
        <p:nvSpPr>
          <p:cNvPr id="24" name="Footer Placeholder 23"/>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11F5E94-6986-49C1-A4DA-437A71CBCE90}" type="slidenum">
              <a:rPr lang="en-US" smtClean="0"/>
              <a:pPr/>
              <a:t>‹#›</a:t>
            </a:fld>
            <a:endParaRPr lang="en-US"/>
          </a:p>
        </p:txBody>
      </p:sp>
    </p:spTree>
  </p:cSld>
  <p:clrMapOvr>
    <a:masterClrMapping/>
  </p:clrMapOvr>
  <p:transition>
    <p:cover dir="u"/>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Straight Connector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Title 11"/>
          <p:cNvSpPr>
            <a:spLocks noGrp="1"/>
          </p:cNvSpPr>
          <p:nvPr>
            <p:ph type="title"/>
          </p:nvPr>
        </p:nvSpPr>
        <p:spPr>
          <a:xfrm>
            <a:off x="457200" y="5486400"/>
            <a:ext cx="8458200" cy="520700"/>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14" name="Content Placeholder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9939BBF1-FD4A-44ED-A543-CDDE6C9ACA00}" type="datetimeFigureOut">
              <a:rPr lang="en-US" smtClean="0"/>
              <a:pPr/>
              <a:t>9/11/2015</a:t>
            </a:fld>
            <a:endParaRPr lang="en-US"/>
          </a:p>
        </p:txBody>
      </p:sp>
      <p:sp>
        <p:nvSpPr>
          <p:cNvPr id="29" name="Footer Placeholder 28"/>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11F5E94-6986-49C1-A4DA-437A71CBCE90}" type="slidenum">
              <a:rPr lang="en-US" smtClean="0"/>
              <a:pPr/>
              <a:t>‹#›</a:t>
            </a:fld>
            <a:endParaRPr lang="en-US"/>
          </a:p>
        </p:txBody>
      </p:sp>
    </p:spTree>
  </p:cSld>
  <p:clrMapOvr>
    <a:masterClrMapping/>
  </p:clrMapOvr>
  <p:transition>
    <p:cover dir="u"/>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3" name="Picture Placeholder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en-US" smtClean="0"/>
              <a:t>Click icon to add picture</a:t>
            </a:r>
            <a:endParaRPr kumimoji="0" lang="en-US" dirty="0"/>
          </a:p>
        </p:txBody>
      </p:sp>
      <p:sp>
        <p:nvSpPr>
          <p:cNvPr id="7" name="Date Placeholder 6"/>
          <p:cNvSpPr>
            <a:spLocks noGrp="1"/>
          </p:cNvSpPr>
          <p:nvPr>
            <p:ph type="dt" sz="half" idx="10"/>
          </p:nvPr>
        </p:nvSpPr>
        <p:spPr/>
        <p:txBody>
          <a:bodyPr/>
          <a:lstStyle/>
          <a:p>
            <a:fld id="{9939BBF1-FD4A-44ED-A543-CDDE6C9ACA00}" type="datetimeFigureOut">
              <a:rPr lang="en-US" smtClean="0"/>
              <a:pPr/>
              <a:t>9/11/2015</a:t>
            </a:fld>
            <a:endParaRPr lang="en-US"/>
          </a:p>
        </p:txBody>
      </p:sp>
      <p:sp>
        <p:nvSpPr>
          <p:cNvPr id="5" name="Footer Placeholder 4"/>
          <p:cNvSpPr>
            <a:spLocks noGrp="1"/>
          </p:cNvSpPr>
          <p:nvPr>
            <p:ph type="ftr" sz="quarter" idx="11"/>
          </p:nvPr>
        </p:nvSpPr>
        <p:spPr/>
        <p:txBody>
          <a:bodyPr/>
          <a:lstStyle/>
          <a:p>
            <a:endParaRPr lang="en-US"/>
          </a:p>
        </p:txBody>
      </p:sp>
      <p:sp>
        <p:nvSpPr>
          <p:cNvPr id="31" name="Slide Number Placeholder 30"/>
          <p:cNvSpPr>
            <a:spLocks noGrp="1"/>
          </p:cNvSpPr>
          <p:nvPr>
            <p:ph type="sldNum" sz="quarter" idx="12"/>
          </p:nvPr>
        </p:nvSpPr>
        <p:spPr/>
        <p:txBody>
          <a:bodyPr/>
          <a:lstStyle/>
          <a:p>
            <a:fld id="{411F5E94-6986-49C1-A4DA-437A71CBCE90}" type="slidenum">
              <a:rPr lang="en-US" smtClean="0"/>
              <a:pPr/>
              <a:t>‹#›</a:t>
            </a:fld>
            <a:endParaRPr lang="en-US"/>
          </a:p>
        </p:txBody>
      </p:sp>
      <p:sp>
        <p:nvSpPr>
          <p:cNvPr id="17" name="Title 16"/>
          <p:cNvSpPr>
            <a:spLocks noGrp="1"/>
          </p:cNvSpPr>
          <p:nvPr>
            <p:ph type="title"/>
          </p:nvPr>
        </p:nvSpPr>
        <p:spPr>
          <a:xfrm>
            <a:off x="381000" y="4993760"/>
            <a:ext cx="5867400" cy="522288"/>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Tree>
  </p:cSld>
  <p:clrMapOvr>
    <a:masterClrMapping/>
  </p:clrMapOvr>
  <p:transition>
    <p:cover dir="u"/>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Text Placeholder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1" name="Date Placeholder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9939BBF1-FD4A-44ED-A543-CDDE6C9ACA00}" type="datetimeFigureOut">
              <a:rPr lang="en-US" smtClean="0"/>
              <a:pPr/>
              <a:t>9/11/2015</a:t>
            </a:fld>
            <a:endParaRPr lang="en-US"/>
          </a:p>
        </p:txBody>
      </p:sp>
      <p:sp>
        <p:nvSpPr>
          <p:cNvPr id="28" name="Footer Placeholder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en-US"/>
          </a:p>
        </p:txBody>
      </p:sp>
      <p:sp>
        <p:nvSpPr>
          <p:cNvPr id="5" name="Slide Number Placeholder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411F5E94-6986-49C1-A4DA-437A71CBCE90}" type="slidenum">
              <a:rPr lang="en-US" smtClean="0"/>
              <a:pPr/>
              <a:t>‹#›</a:t>
            </a:fld>
            <a:endParaRPr lang="en-US"/>
          </a:p>
        </p:txBody>
      </p:sp>
      <p:sp>
        <p:nvSpPr>
          <p:cNvPr id="10" name="Title Placeholder 9"/>
          <p:cNvSpPr>
            <a:spLocks noGrp="1"/>
          </p:cNvSpPr>
          <p:nvPr>
            <p:ph type="title"/>
          </p:nvPr>
        </p:nvSpPr>
        <p:spPr>
          <a:xfrm>
            <a:off x="304800" y="457200"/>
            <a:ext cx="8686800" cy="838200"/>
          </a:xfrm>
          <a:prstGeom prst="rect">
            <a:avLst/>
          </a:prstGeom>
        </p:spPr>
        <p:txBody>
          <a:bodyPr vert="horz" anchor="ctr">
            <a:normAutofit/>
          </a:bodyPr>
          <a:lstStyle/>
          <a:p>
            <a:r>
              <a:rPr kumimoji="0" lang="en-US" smtClean="0"/>
              <a:t>Click to edit Master title style</a:t>
            </a:r>
            <a:endParaRPr kumimoji="0" lang="en-US"/>
          </a:p>
        </p:txBody>
      </p:sp>
      <p:sp>
        <p:nvSpPr>
          <p:cNvPr id="9" name="Straight Connector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Straight Connector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ransition>
    <p:cover dir="u"/>
  </p:transition>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5.tiff"/><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9.gif"/><Relationship Id="rId2" Type="http://schemas.openxmlformats.org/officeDocument/2006/relationships/image" Target="../media/image18.gif"/><Relationship Id="rId1" Type="http://schemas.openxmlformats.org/officeDocument/2006/relationships/slideLayout" Target="../slideLayouts/slideLayout2.xml"/><Relationship Id="rId4" Type="http://schemas.openxmlformats.org/officeDocument/2006/relationships/image" Target="../media/image20.gif"/></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2.xml"/><Relationship Id="rId4" Type="http://schemas.openxmlformats.org/officeDocument/2006/relationships/image" Target="../media/image6.gif"/></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9.jpeg"/></Relationships>
</file>

<file path=ppt/slides/_rels/slide6.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4.jpeg"/><Relationship Id="rId1" Type="http://schemas.openxmlformats.org/officeDocument/2006/relationships/slideLayout" Target="../slideLayouts/slideLayout2.xml"/><Relationship Id="rId4" Type="http://schemas.openxmlformats.org/officeDocument/2006/relationships/image" Target="../media/image12.jpeg"/></Relationships>
</file>

<file path=ppt/slides/_rels/slide9.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4.jpeg"/><Relationship Id="rId1" Type="http://schemas.openxmlformats.org/officeDocument/2006/relationships/slideLayout" Target="../slideLayouts/slideLayout2.xml"/><Relationship Id="rId4" Type="http://schemas.openxmlformats.org/officeDocument/2006/relationships/image" Target="../media/image1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rgbClr val="6666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6" name="Picture 2" descr="C:\Users\user\Desktop\Bitmap in COVER 1,2,3,4.cdr.jpg"/>
          <p:cNvPicPr>
            <a:picLocks noChangeAspect="1" noChangeArrowheads="1"/>
          </p:cNvPicPr>
          <p:nvPr/>
        </p:nvPicPr>
        <p:blipFill>
          <a:blip r:embed="rId2" cstate="print"/>
          <a:srcRect b="23869"/>
          <a:stretch>
            <a:fillRect/>
          </a:stretch>
        </p:blipFill>
        <p:spPr bwMode="auto">
          <a:xfrm>
            <a:off x="1219200" y="0"/>
            <a:ext cx="6704989" cy="6858000"/>
          </a:xfrm>
          <a:prstGeom prst="ellipse">
            <a:avLst/>
          </a:prstGeom>
          <a:noFill/>
          <a:effectLst>
            <a:softEdge rad="635000"/>
          </a:effectLst>
        </p:spPr>
      </p:pic>
      <p:sp>
        <p:nvSpPr>
          <p:cNvPr id="6" name="Rectangle 5"/>
          <p:cNvSpPr/>
          <p:nvPr/>
        </p:nvSpPr>
        <p:spPr>
          <a:xfrm>
            <a:off x="0" y="4648200"/>
            <a:ext cx="9144000" cy="2209800"/>
          </a:xfrm>
          <a:prstGeom prst="rect">
            <a:avLst/>
          </a:prstGeom>
          <a:gradFill flip="none" rotWithShape="1">
            <a:gsLst>
              <a:gs pos="0">
                <a:srgbClr val="66CCFF"/>
              </a:gs>
              <a:gs pos="50000">
                <a:schemeClr val="bg1"/>
              </a:gs>
              <a:gs pos="92000">
                <a:srgbClr val="66CCFF"/>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304800" y="6248400"/>
            <a:ext cx="8534400" cy="457200"/>
          </a:xfrm>
        </p:spPr>
        <p:txBody>
          <a:bodyPr>
            <a:normAutofit/>
          </a:bodyPr>
          <a:lstStyle/>
          <a:p>
            <a:pPr algn="ctr"/>
            <a:r>
              <a:rPr lang="en-US" sz="1500" b="1" cap="none" dirty="0">
                <a:solidFill>
                  <a:schemeClr val="tx1"/>
                </a:solidFill>
                <a:effectLst/>
                <a:latin typeface="Arial" pitchFamily="34" charset="0"/>
                <a:cs typeface="Arial" pitchFamily="34" charset="0"/>
              </a:rPr>
              <a:t>CATECHETICAL TEXTBOOK SERIES OF THE SYRO - MALABAR CHURCH</a:t>
            </a:r>
          </a:p>
        </p:txBody>
      </p:sp>
      <p:sp>
        <p:nvSpPr>
          <p:cNvPr id="7" name="Title 1"/>
          <p:cNvSpPr txBox="1">
            <a:spLocks/>
          </p:cNvSpPr>
          <p:nvPr/>
        </p:nvSpPr>
        <p:spPr>
          <a:xfrm rot="16200000">
            <a:off x="-1752601" y="1981200"/>
            <a:ext cx="4572000" cy="609600"/>
          </a:xfrm>
          <a:prstGeom prst="rect">
            <a:avLst/>
          </a:prstGeom>
        </p:spPr>
        <p:txBody>
          <a:bodyPr vert="horz" anchor="t">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000" b="1" i="0" u="none" strike="noStrike" kern="1200" normalizeH="0" baseline="0" noProof="0" dirty="0">
                <a:solidFill>
                  <a:srgbClr val="FFFF00"/>
                </a:solidFill>
                <a:uLnTx/>
                <a:uFillTx/>
                <a:latin typeface="Arial" pitchFamily="34" charset="0"/>
                <a:ea typeface="+mj-ea"/>
                <a:cs typeface="Arial" pitchFamily="34" charset="0"/>
              </a:rPr>
              <a:t>ON THE PATH OF SALVATION - 3</a:t>
            </a:r>
          </a:p>
        </p:txBody>
      </p:sp>
      <p:sp>
        <p:nvSpPr>
          <p:cNvPr id="8" name="Title 1"/>
          <p:cNvSpPr txBox="1">
            <a:spLocks/>
          </p:cNvSpPr>
          <p:nvPr/>
        </p:nvSpPr>
        <p:spPr>
          <a:xfrm>
            <a:off x="0" y="4800600"/>
            <a:ext cx="8534400" cy="1828800"/>
          </a:xfrm>
          <a:prstGeom prst="rect">
            <a:avLst/>
          </a:prstGeom>
        </p:spPr>
        <p:txBody>
          <a:bodyPr vert="horz" anchor="t">
            <a:normAutofit fontScale="975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500" b="1" i="0" u="none" strike="noStrike" kern="1200" cap="none" spc="0" normalizeH="0" baseline="0" noProof="0" dirty="0">
                <a:ln w="28575">
                  <a:solidFill>
                    <a:schemeClr val="bg1"/>
                  </a:solidFill>
                </a:ln>
                <a:solidFill>
                  <a:srgbClr val="FF0000"/>
                </a:solidFill>
                <a:effectLst/>
                <a:uLnTx/>
                <a:uFillTx/>
                <a:latin typeface="Cooper Std Black" pitchFamily="18" charset="0"/>
                <a:ea typeface="+mj-ea"/>
                <a:cs typeface="Times New Roman" pitchFamily="18" charset="0"/>
              </a:rPr>
              <a:t>GOD</a:t>
            </a:r>
          </a:p>
          <a:p>
            <a:pPr marL="0" marR="0" lvl="0" indent="0" algn="ctr" defTabSz="914400" rtl="0" eaLnBrk="1" fontAlgn="auto" latinLnBrk="0" hangingPunct="1">
              <a:lnSpc>
                <a:spcPct val="100000"/>
              </a:lnSpc>
              <a:spcBef>
                <a:spcPct val="0"/>
              </a:spcBef>
              <a:spcAft>
                <a:spcPts val="0"/>
              </a:spcAft>
              <a:buClrTx/>
              <a:buSzTx/>
              <a:buFontTx/>
              <a:buNone/>
              <a:tabLst/>
              <a:defRPr/>
            </a:pPr>
            <a:r>
              <a:rPr lang="en-US" sz="4500" b="1" dirty="0">
                <a:ln w="28575">
                  <a:solidFill>
                    <a:schemeClr val="bg1"/>
                  </a:solidFill>
                </a:ln>
                <a:solidFill>
                  <a:srgbClr val="FF0000"/>
                </a:solidFill>
                <a:latin typeface="Cooper Std Black" pitchFamily="18" charset="0"/>
                <a:ea typeface="+mj-ea"/>
                <a:cs typeface="Times New Roman" pitchFamily="18" charset="0"/>
              </a:rPr>
              <a:t>THE LIFE - GIVER</a:t>
            </a:r>
            <a:endParaRPr kumimoji="0" lang="en-US" sz="4500" b="1" i="0" u="none" strike="noStrike" kern="1200" cap="none" spc="0" normalizeH="0" baseline="0" noProof="0" dirty="0">
              <a:ln w="28575">
                <a:solidFill>
                  <a:schemeClr val="bg1"/>
                </a:solidFill>
              </a:ln>
              <a:solidFill>
                <a:srgbClr val="FF0000"/>
              </a:solidFill>
              <a:effectLst/>
              <a:uLnTx/>
              <a:uFillTx/>
              <a:latin typeface="Cooper Std Black" pitchFamily="18" charset="0"/>
              <a:ea typeface="+mj-ea"/>
              <a:cs typeface="Arial" pitchFamily="34" charset="0"/>
            </a:endParaRPr>
          </a:p>
        </p:txBody>
      </p:sp>
      <p:sp>
        <p:nvSpPr>
          <p:cNvPr id="9" name="Chord 8"/>
          <p:cNvSpPr/>
          <p:nvPr/>
        </p:nvSpPr>
        <p:spPr>
          <a:xfrm rot="1474083">
            <a:off x="8018000" y="5345893"/>
            <a:ext cx="1765689" cy="1199332"/>
          </a:xfrm>
          <a:prstGeom prst="chord">
            <a:avLst>
              <a:gd name="adj1" fmla="val 2689439"/>
              <a:gd name="adj2" fmla="val 16159279"/>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TextBox 9"/>
          <p:cNvSpPr txBox="1"/>
          <p:nvPr/>
        </p:nvSpPr>
        <p:spPr>
          <a:xfrm>
            <a:off x="8382000" y="5334000"/>
            <a:ext cx="685800" cy="861774"/>
          </a:xfrm>
          <a:prstGeom prst="rect">
            <a:avLst/>
          </a:prstGeom>
          <a:noFill/>
        </p:spPr>
        <p:txBody>
          <a:bodyPr wrap="square" rtlCol="0">
            <a:spAutoFit/>
          </a:bodyPr>
          <a:lstStyle/>
          <a:p>
            <a:r>
              <a:rPr lang="en-US" sz="5000" b="1" dirty="0">
                <a:latin typeface="Cooper Std Black" pitchFamily="18" charset="0"/>
              </a:rPr>
              <a:t>3</a:t>
            </a:r>
          </a:p>
        </p:txBody>
      </p:sp>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0" fill="hold"/>
                                        <p:tgtEl>
                                          <p:spTgt spid="8"/>
                                        </p:tgtEl>
                                        <p:attrNameLst>
                                          <p:attrName>ppt_w</p:attrName>
                                        </p:attrNameLst>
                                      </p:cBhvr>
                                      <p:tavLst>
                                        <p:tav tm="0">
                                          <p:val>
                                            <p:fltVal val="0"/>
                                          </p:val>
                                        </p:tav>
                                        <p:tav tm="100000">
                                          <p:val>
                                            <p:strVal val="#ppt_w"/>
                                          </p:val>
                                        </p:tav>
                                      </p:tavLst>
                                    </p:anim>
                                    <p:anim calcmode="lin" valueType="num">
                                      <p:cBhvr>
                                        <p:cTn id="8" dur="5000" fill="hold"/>
                                        <p:tgtEl>
                                          <p:spTgt spid="8"/>
                                        </p:tgtEl>
                                        <p:attrNameLst>
                                          <p:attrName>ppt_h</p:attrName>
                                        </p:attrNameLst>
                                      </p:cBhvr>
                                      <p:tavLst>
                                        <p:tav tm="0">
                                          <p:val>
                                            <p:fltVal val="0"/>
                                          </p:val>
                                        </p:tav>
                                        <p:tav tm="100000">
                                          <p:val>
                                            <p:strVal val="#ppt_h"/>
                                          </p:val>
                                        </p:tav>
                                      </p:tavLst>
                                    </p:anim>
                                  </p:childTnLst>
                                </p:cTn>
                              </p:par>
                            </p:childTnLst>
                          </p:cTn>
                        </p:par>
                        <p:par>
                          <p:cTn id="9" fill="hold">
                            <p:stCondLst>
                              <p:cond delay="5000"/>
                            </p:stCondLst>
                            <p:childTnLst>
                              <p:par>
                                <p:cTn id="10" presetID="23" presetClass="entr" presetSubtype="16" fill="hold" grpId="0"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p:cTn id="12" dur="2000" fill="hold"/>
                                        <p:tgtEl>
                                          <p:spTgt spid="10"/>
                                        </p:tgtEl>
                                        <p:attrNameLst>
                                          <p:attrName>ppt_w</p:attrName>
                                        </p:attrNameLst>
                                      </p:cBhvr>
                                      <p:tavLst>
                                        <p:tav tm="0">
                                          <p:val>
                                            <p:fltVal val="0"/>
                                          </p:val>
                                        </p:tav>
                                        <p:tav tm="100000">
                                          <p:val>
                                            <p:strVal val="#ppt_w"/>
                                          </p:val>
                                        </p:tav>
                                      </p:tavLst>
                                    </p:anim>
                                    <p:anim calcmode="lin" valueType="num">
                                      <p:cBhvr>
                                        <p:cTn id="13" dur="2000" fill="hold"/>
                                        <p:tgtEl>
                                          <p:spTgt spid="10"/>
                                        </p:tgtEl>
                                        <p:attrNameLst>
                                          <p:attrName>ppt_h</p:attrName>
                                        </p:attrNameLst>
                                      </p:cBhvr>
                                      <p:tavLst>
                                        <p:tav tm="0">
                                          <p:val>
                                            <p:fltVal val="0"/>
                                          </p:val>
                                        </p:tav>
                                        <p:tav tm="100000">
                                          <p:val>
                                            <p:strVal val="#ppt_h"/>
                                          </p:val>
                                        </p:tav>
                                      </p:tavLst>
                                    </p:anim>
                                  </p:childTnLst>
                                </p:cTn>
                              </p:par>
                            </p:childTnLst>
                          </p:cTn>
                        </p:par>
                        <p:par>
                          <p:cTn id="14" fill="hold">
                            <p:stCondLst>
                              <p:cond delay="7000"/>
                            </p:stCondLst>
                            <p:childTnLst>
                              <p:par>
                                <p:cTn id="15" presetID="23" presetClass="entr" presetSubtype="16" fill="hold" grpId="0" nodeType="after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p:cTn id="17" dur="2000" fill="hold"/>
                                        <p:tgtEl>
                                          <p:spTgt spid="2"/>
                                        </p:tgtEl>
                                        <p:attrNameLst>
                                          <p:attrName>ppt_w</p:attrName>
                                        </p:attrNameLst>
                                      </p:cBhvr>
                                      <p:tavLst>
                                        <p:tav tm="0">
                                          <p:val>
                                            <p:fltVal val="0"/>
                                          </p:val>
                                        </p:tav>
                                        <p:tav tm="100000">
                                          <p:val>
                                            <p:strVal val="#ppt_w"/>
                                          </p:val>
                                        </p:tav>
                                      </p:tavLst>
                                    </p:anim>
                                    <p:anim calcmode="lin" valueType="num">
                                      <p:cBhvr>
                                        <p:cTn id="18" dur="2000" fill="hold"/>
                                        <p:tgtEl>
                                          <p:spTgt spid="2"/>
                                        </p:tgtEl>
                                        <p:attrNameLst>
                                          <p:attrName>ppt_h</p:attrName>
                                        </p:attrNameLst>
                                      </p:cBhvr>
                                      <p:tavLst>
                                        <p:tav tm="0">
                                          <p:val>
                                            <p:fltVal val="0"/>
                                          </p:val>
                                        </p:tav>
                                        <p:tav tm="100000">
                                          <p:val>
                                            <p:strVal val="#ppt_h"/>
                                          </p:val>
                                        </p:tav>
                                      </p:tavLst>
                                    </p:anim>
                                  </p:childTnLst>
                                </p:cTn>
                              </p:par>
                            </p:childTnLst>
                          </p:cTn>
                        </p:par>
                        <p:par>
                          <p:cTn id="19" fill="hold">
                            <p:stCondLst>
                              <p:cond delay="9000"/>
                            </p:stCondLst>
                            <p:childTnLst>
                              <p:par>
                                <p:cTn id="20" presetID="23" presetClass="entr" presetSubtype="16" fill="hold" grpId="0" nodeType="afterEffect">
                                  <p:stCondLst>
                                    <p:cond delay="0"/>
                                  </p:stCondLst>
                                  <p:childTnLst>
                                    <p:set>
                                      <p:cBhvr>
                                        <p:cTn id="21" dur="1" fill="hold">
                                          <p:stCondLst>
                                            <p:cond delay="0"/>
                                          </p:stCondLst>
                                        </p:cTn>
                                        <p:tgtEl>
                                          <p:spTgt spid="7"/>
                                        </p:tgtEl>
                                        <p:attrNameLst>
                                          <p:attrName>style.visibility</p:attrName>
                                        </p:attrNameLst>
                                      </p:cBhvr>
                                      <p:to>
                                        <p:strVal val="visible"/>
                                      </p:to>
                                    </p:set>
                                    <p:anim calcmode="lin" valueType="num">
                                      <p:cBhvr>
                                        <p:cTn id="22" dur="2000" fill="hold"/>
                                        <p:tgtEl>
                                          <p:spTgt spid="7"/>
                                        </p:tgtEl>
                                        <p:attrNameLst>
                                          <p:attrName>ppt_w</p:attrName>
                                        </p:attrNameLst>
                                      </p:cBhvr>
                                      <p:tavLst>
                                        <p:tav tm="0">
                                          <p:val>
                                            <p:fltVal val="0"/>
                                          </p:val>
                                        </p:tav>
                                        <p:tav tm="100000">
                                          <p:val>
                                            <p:strVal val="#ppt_w"/>
                                          </p:val>
                                        </p:tav>
                                      </p:tavLst>
                                    </p:anim>
                                    <p:anim calcmode="lin" valueType="num">
                                      <p:cBhvr>
                                        <p:cTn id="23" dur="2000" fill="hold"/>
                                        <p:tgtEl>
                                          <p:spTgt spid="7"/>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7" grpId="0"/>
      <p:bldP spid="8" grpId="0"/>
      <p:bldP spid="10"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3" descr="516948436_8c3792eab2.jpg"/>
          <p:cNvPicPr>
            <a:picLocks noChangeAspect="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6" name="Rectangle 5"/>
          <p:cNvSpPr/>
          <p:nvPr/>
        </p:nvSpPr>
        <p:spPr>
          <a:xfrm>
            <a:off x="0" y="1143000"/>
            <a:ext cx="9144000" cy="5029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0" name="Rectangle 9"/>
          <p:cNvSpPr/>
          <p:nvPr/>
        </p:nvSpPr>
        <p:spPr>
          <a:xfrm>
            <a:off x="0" y="1143000"/>
            <a:ext cx="9144000" cy="8382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1"/>
          <p:cNvSpPr>
            <a:spLocks noGrp="1"/>
          </p:cNvSpPr>
          <p:nvPr>
            <p:ph type="title"/>
          </p:nvPr>
        </p:nvSpPr>
        <p:spPr>
          <a:xfrm>
            <a:off x="0" y="1143000"/>
            <a:ext cx="9144000" cy="838200"/>
          </a:xfrm>
        </p:spPr>
        <p:txBody>
          <a:bodyPr>
            <a:normAutofit/>
          </a:bodyPr>
          <a:lstStyle/>
          <a:p>
            <a:pPr algn="ctr"/>
            <a:r>
              <a:rPr lang="en-US" sz="3500" cap="none" dirty="0">
                <a:solidFill>
                  <a:schemeClr val="bg1"/>
                </a:solidFill>
                <a:effectLst/>
                <a:latin typeface="Cooper Std Black" pitchFamily="18" charset="0"/>
                <a:cs typeface="Times New Roman" pitchFamily="18" charset="0"/>
              </a:rPr>
              <a:t>Let us find out the answers</a:t>
            </a:r>
          </a:p>
        </p:txBody>
      </p:sp>
      <p:sp>
        <p:nvSpPr>
          <p:cNvPr id="5" name="Content Placeholder 2"/>
          <p:cNvSpPr>
            <a:spLocks noGrp="1"/>
          </p:cNvSpPr>
          <p:nvPr>
            <p:ph idx="1"/>
          </p:nvPr>
        </p:nvSpPr>
        <p:spPr>
          <a:xfrm>
            <a:off x="228600" y="2514600"/>
            <a:ext cx="8001000" cy="2514600"/>
          </a:xfrm>
        </p:spPr>
        <p:txBody>
          <a:bodyPr>
            <a:noAutofit/>
          </a:bodyPr>
          <a:lstStyle/>
          <a:p>
            <a:pPr marL="457200" indent="-457200">
              <a:buNone/>
            </a:pPr>
            <a:r>
              <a:rPr lang="en-US" sz="2500" dirty="0">
                <a:solidFill>
                  <a:schemeClr val="tx1"/>
                </a:solidFill>
                <a:latin typeface="Arial" pitchFamily="34" charset="0"/>
                <a:cs typeface="Arial" pitchFamily="34" charset="0"/>
              </a:rPr>
              <a:t>1.	What is sin? </a:t>
            </a:r>
          </a:p>
          <a:p>
            <a:pPr marL="457200" indent="-457200">
              <a:buNone/>
            </a:pPr>
            <a:r>
              <a:rPr lang="en-US" sz="2500" dirty="0">
                <a:solidFill>
                  <a:schemeClr val="tx1"/>
                </a:solidFill>
                <a:latin typeface="Arial" pitchFamily="34" charset="0"/>
                <a:cs typeface="Arial" pitchFamily="34" charset="0"/>
              </a:rPr>
              <a:t>2.	What are temptations?</a:t>
            </a:r>
          </a:p>
          <a:p>
            <a:pPr marL="457200" indent="-457200">
              <a:buNone/>
            </a:pPr>
            <a:r>
              <a:rPr lang="en-US" sz="2500" dirty="0">
                <a:solidFill>
                  <a:schemeClr val="tx1"/>
                </a:solidFill>
                <a:latin typeface="Arial" pitchFamily="34" charset="0"/>
                <a:cs typeface="Arial" pitchFamily="34" charset="0"/>
              </a:rPr>
              <a:t>3.	What are we to do to love God?</a:t>
            </a:r>
          </a:p>
          <a:p>
            <a:pPr marL="457200" indent="-457200">
              <a:buNone/>
            </a:pPr>
            <a:r>
              <a:rPr lang="en-US" sz="2500" dirty="0">
                <a:solidFill>
                  <a:schemeClr val="tx1"/>
                </a:solidFill>
                <a:latin typeface="Arial" pitchFamily="34" charset="0"/>
                <a:cs typeface="Arial" pitchFamily="34" charset="0"/>
              </a:rPr>
              <a:t>4.	What are we to do to overcome temptations?</a:t>
            </a:r>
          </a:p>
        </p:txBody>
      </p:sp>
      <p:sp>
        <p:nvSpPr>
          <p:cNvPr id="11" name="Rectangle 10"/>
          <p:cNvSpPr/>
          <p:nvPr/>
        </p:nvSpPr>
        <p:spPr>
          <a:xfrm>
            <a:off x="0" y="5943600"/>
            <a:ext cx="9144000" cy="2286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5">
                                            <p:txEl>
                                              <p:pRg st="0" end="0"/>
                                            </p:txEl>
                                          </p:spTgt>
                                        </p:tgtEl>
                                        <p:attrNameLst>
                                          <p:attrName>style.visibility</p:attrName>
                                        </p:attrNameLst>
                                      </p:cBhvr>
                                      <p:to>
                                        <p:strVal val="visible"/>
                                      </p:to>
                                    </p:set>
                                    <p:anim calcmode="lin" valueType="num">
                                      <p:cBhvr>
                                        <p:cTn id="13" dur="500" fill="hold"/>
                                        <p:tgtEl>
                                          <p:spTgt spid="5">
                                            <p:txEl>
                                              <p:pRg st="0" end="0"/>
                                            </p:txEl>
                                          </p:spTgt>
                                        </p:tgtEl>
                                        <p:attrNameLst>
                                          <p:attrName>ppt_w</p:attrName>
                                        </p:attrNameLst>
                                      </p:cBhvr>
                                      <p:tavLst>
                                        <p:tav tm="0">
                                          <p:val>
                                            <p:fltVal val="0"/>
                                          </p:val>
                                        </p:tav>
                                        <p:tav tm="100000">
                                          <p:val>
                                            <p:strVal val="#ppt_w"/>
                                          </p:val>
                                        </p:tav>
                                      </p:tavLst>
                                    </p:anim>
                                    <p:anim calcmode="lin" valueType="num">
                                      <p:cBhvr>
                                        <p:cTn id="14" dur="500" fill="hold"/>
                                        <p:tgtEl>
                                          <p:spTgt spid="5">
                                            <p:txEl>
                                              <p:pRg st="0" end="0"/>
                                            </p:txEl>
                                          </p:spTgt>
                                        </p:tgtEl>
                                        <p:attrNameLst>
                                          <p:attrName>ppt_h</p:attrName>
                                        </p:attrNameLst>
                                      </p:cBhvr>
                                      <p:tavLst>
                                        <p:tav tm="0">
                                          <p:val>
                                            <p:fltVal val="0"/>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grpId="0" nodeType="clickEffect">
                                  <p:stCondLst>
                                    <p:cond delay="0"/>
                                  </p:stCondLst>
                                  <p:childTnLst>
                                    <p:set>
                                      <p:cBhvr>
                                        <p:cTn id="18" dur="1" fill="hold">
                                          <p:stCondLst>
                                            <p:cond delay="0"/>
                                          </p:stCondLst>
                                        </p:cTn>
                                        <p:tgtEl>
                                          <p:spTgt spid="5">
                                            <p:txEl>
                                              <p:pRg st="1" end="1"/>
                                            </p:txEl>
                                          </p:spTgt>
                                        </p:tgtEl>
                                        <p:attrNameLst>
                                          <p:attrName>style.visibility</p:attrName>
                                        </p:attrNameLst>
                                      </p:cBhvr>
                                      <p:to>
                                        <p:strVal val="visible"/>
                                      </p:to>
                                    </p:set>
                                    <p:anim calcmode="lin" valueType="num">
                                      <p:cBhvr>
                                        <p:cTn id="19" dur="500" fill="hold"/>
                                        <p:tgtEl>
                                          <p:spTgt spid="5">
                                            <p:txEl>
                                              <p:pRg st="1" end="1"/>
                                            </p:txEl>
                                          </p:spTgt>
                                        </p:tgtEl>
                                        <p:attrNameLst>
                                          <p:attrName>ppt_w</p:attrName>
                                        </p:attrNameLst>
                                      </p:cBhvr>
                                      <p:tavLst>
                                        <p:tav tm="0">
                                          <p:val>
                                            <p:fltVal val="0"/>
                                          </p:val>
                                        </p:tav>
                                        <p:tav tm="100000">
                                          <p:val>
                                            <p:strVal val="#ppt_w"/>
                                          </p:val>
                                        </p:tav>
                                      </p:tavLst>
                                    </p:anim>
                                    <p:anim calcmode="lin" valueType="num">
                                      <p:cBhvr>
                                        <p:cTn id="20" dur="500" fill="hold"/>
                                        <p:tgtEl>
                                          <p:spTgt spid="5">
                                            <p:txEl>
                                              <p:pRg st="1" end="1"/>
                                            </p:txEl>
                                          </p:spTgt>
                                        </p:tgtEl>
                                        <p:attrNameLst>
                                          <p:attrName>ppt_h</p:attrName>
                                        </p:attrNameLst>
                                      </p:cBhvr>
                                      <p:tavLst>
                                        <p:tav tm="0">
                                          <p:val>
                                            <p:fltVal val="0"/>
                                          </p:val>
                                        </p:tav>
                                        <p:tav tm="100000">
                                          <p:val>
                                            <p:strVal val="#ppt_h"/>
                                          </p:val>
                                        </p:tav>
                                      </p:tavLst>
                                    </p:anim>
                                  </p:childTnLst>
                                </p:cTn>
                              </p:par>
                            </p:childTnLst>
                          </p:cTn>
                        </p:par>
                      </p:childTnLst>
                    </p:cTn>
                  </p:par>
                  <p:par>
                    <p:cTn id="21" fill="hold">
                      <p:stCondLst>
                        <p:cond delay="indefinite"/>
                      </p:stCondLst>
                      <p:childTnLst>
                        <p:par>
                          <p:cTn id="22" fill="hold">
                            <p:stCondLst>
                              <p:cond delay="0"/>
                            </p:stCondLst>
                            <p:childTnLst>
                              <p:par>
                                <p:cTn id="23" presetID="23" presetClass="entr" presetSubtype="16" fill="hold" grpId="0" nodeType="clickEffect">
                                  <p:stCondLst>
                                    <p:cond delay="0"/>
                                  </p:stCondLst>
                                  <p:childTnLst>
                                    <p:set>
                                      <p:cBhvr>
                                        <p:cTn id="24" dur="1" fill="hold">
                                          <p:stCondLst>
                                            <p:cond delay="0"/>
                                          </p:stCondLst>
                                        </p:cTn>
                                        <p:tgtEl>
                                          <p:spTgt spid="5">
                                            <p:txEl>
                                              <p:pRg st="2" end="2"/>
                                            </p:txEl>
                                          </p:spTgt>
                                        </p:tgtEl>
                                        <p:attrNameLst>
                                          <p:attrName>style.visibility</p:attrName>
                                        </p:attrNameLst>
                                      </p:cBhvr>
                                      <p:to>
                                        <p:strVal val="visible"/>
                                      </p:to>
                                    </p:set>
                                    <p:anim calcmode="lin" valueType="num">
                                      <p:cBhvr>
                                        <p:cTn id="25" dur="500" fill="hold"/>
                                        <p:tgtEl>
                                          <p:spTgt spid="5">
                                            <p:txEl>
                                              <p:pRg st="2" end="2"/>
                                            </p:txEl>
                                          </p:spTgt>
                                        </p:tgtEl>
                                        <p:attrNameLst>
                                          <p:attrName>ppt_w</p:attrName>
                                        </p:attrNameLst>
                                      </p:cBhvr>
                                      <p:tavLst>
                                        <p:tav tm="0">
                                          <p:val>
                                            <p:fltVal val="0"/>
                                          </p:val>
                                        </p:tav>
                                        <p:tav tm="100000">
                                          <p:val>
                                            <p:strVal val="#ppt_w"/>
                                          </p:val>
                                        </p:tav>
                                      </p:tavLst>
                                    </p:anim>
                                    <p:anim calcmode="lin" valueType="num">
                                      <p:cBhvr>
                                        <p:cTn id="26" dur="500" fill="hold"/>
                                        <p:tgtEl>
                                          <p:spTgt spid="5">
                                            <p:txEl>
                                              <p:pRg st="2" end="2"/>
                                            </p:txEl>
                                          </p:spTgt>
                                        </p:tgtEl>
                                        <p:attrNameLst>
                                          <p:attrName>ppt_h</p:attrName>
                                        </p:attrNameLst>
                                      </p:cBhvr>
                                      <p:tavLst>
                                        <p:tav tm="0">
                                          <p:val>
                                            <p:fltVal val="0"/>
                                          </p:val>
                                        </p:tav>
                                        <p:tav tm="100000">
                                          <p:val>
                                            <p:strVal val="#ppt_h"/>
                                          </p:val>
                                        </p:tav>
                                      </p:tavLst>
                                    </p:anim>
                                  </p:childTnLst>
                                </p:cTn>
                              </p:par>
                            </p:childTnLst>
                          </p:cTn>
                        </p:par>
                      </p:childTnLst>
                    </p:cTn>
                  </p:par>
                  <p:par>
                    <p:cTn id="27" fill="hold">
                      <p:stCondLst>
                        <p:cond delay="indefinite"/>
                      </p:stCondLst>
                      <p:childTnLst>
                        <p:par>
                          <p:cTn id="28" fill="hold">
                            <p:stCondLst>
                              <p:cond delay="0"/>
                            </p:stCondLst>
                            <p:childTnLst>
                              <p:par>
                                <p:cTn id="29" presetID="23" presetClass="entr" presetSubtype="16" fill="hold" grpId="0" nodeType="clickEffect">
                                  <p:stCondLst>
                                    <p:cond delay="0"/>
                                  </p:stCondLst>
                                  <p:childTnLst>
                                    <p:set>
                                      <p:cBhvr>
                                        <p:cTn id="30" dur="1" fill="hold">
                                          <p:stCondLst>
                                            <p:cond delay="0"/>
                                          </p:stCondLst>
                                        </p:cTn>
                                        <p:tgtEl>
                                          <p:spTgt spid="5">
                                            <p:txEl>
                                              <p:pRg st="3" end="3"/>
                                            </p:txEl>
                                          </p:spTgt>
                                        </p:tgtEl>
                                        <p:attrNameLst>
                                          <p:attrName>style.visibility</p:attrName>
                                        </p:attrNameLst>
                                      </p:cBhvr>
                                      <p:to>
                                        <p:strVal val="visible"/>
                                      </p:to>
                                    </p:set>
                                    <p:anim calcmode="lin" valueType="num">
                                      <p:cBhvr>
                                        <p:cTn id="31" dur="500" fill="hold"/>
                                        <p:tgtEl>
                                          <p:spTgt spid="5">
                                            <p:txEl>
                                              <p:pRg st="3" end="3"/>
                                            </p:txEl>
                                          </p:spTgt>
                                        </p:tgtEl>
                                        <p:attrNameLst>
                                          <p:attrName>ppt_w</p:attrName>
                                        </p:attrNameLst>
                                      </p:cBhvr>
                                      <p:tavLst>
                                        <p:tav tm="0">
                                          <p:val>
                                            <p:fltVal val="0"/>
                                          </p:val>
                                        </p:tav>
                                        <p:tav tm="100000">
                                          <p:val>
                                            <p:strVal val="#ppt_w"/>
                                          </p:val>
                                        </p:tav>
                                      </p:tavLst>
                                    </p:anim>
                                    <p:anim calcmode="lin" valueType="num">
                                      <p:cBhvr>
                                        <p:cTn id="32" dur="500" fill="hold"/>
                                        <p:tgtEl>
                                          <p:spTgt spid="5">
                                            <p:txEl>
                                              <p:pRg st="3" end="3"/>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3" descr="516948436_8c3792eab2.jpg"/>
          <p:cNvPicPr>
            <a:picLocks noChangeAspect="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8" name="Cloud Callout 7"/>
          <p:cNvSpPr/>
          <p:nvPr/>
        </p:nvSpPr>
        <p:spPr>
          <a:xfrm>
            <a:off x="1905000" y="1066800"/>
            <a:ext cx="4038600" cy="4038600"/>
          </a:xfrm>
          <a:prstGeom prst="cloudCallout">
            <a:avLst>
              <a:gd name="adj1" fmla="val 87502"/>
              <a:gd name="adj2" fmla="val 86861"/>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76200" y="1981200"/>
            <a:ext cx="8991600" cy="2667000"/>
          </a:xfrm>
          <a:prstGeom prst="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1"/>
          <p:cNvSpPr>
            <a:spLocks noGrp="1"/>
          </p:cNvSpPr>
          <p:nvPr>
            <p:ph type="title"/>
          </p:nvPr>
        </p:nvSpPr>
        <p:spPr>
          <a:xfrm>
            <a:off x="0" y="1981200"/>
            <a:ext cx="7315200" cy="838200"/>
          </a:xfrm>
        </p:spPr>
        <p:txBody>
          <a:bodyPr>
            <a:normAutofit/>
          </a:bodyPr>
          <a:lstStyle/>
          <a:p>
            <a:pPr algn="ctr"/>
            <a:r>
              <a:rPr lang="en-US" sz="3500" cap="none" dirty="0">
                <a:solidFill>
                  <a:srgbClr val="FF00FF"/>
                </a:solidFill>
                <a:effectLst/>
                <a:latin typeface="Cooper Std Black" pitchFamily="18" charset="0"/>
                <a:cs typeface="Times New Roman" pitchFamily="18" charset="0"/>
              </a:rPr>
              <a:t>Let us pray</a:t>
            </a:r>
          </a:p>
        </p:txBody>
      </p:sp>
      <p:sp>
        <p:nvSpPr>
          <p:cNvPr id="5" name="Content Placeholder 2"/>
          <p:cNvSpPr>
            <a:spLocks noGrp="1"/>
          </p:cNvSpPr>
          <p:nvPr>
            <p:ph idx="1"/>
          </p:nvPr>
        </p:nvSpPr>
        <p:spPr>
          <a:xfrm>
            <a:off x="76200" y="2743200"/>
            <a:ext cx="6934200" cy="1143000"/>
          </a:xfrm>
        </p:spPr>
        <p:txBody>
          <a:bodyPr>
            <a:noAutofit/>
          </a:bodyPr>
          <a:lstStyle/>
          <a:p>
            <a:pPr algn="ctr">
              <a:buNone/>
            </a:pPr>
            <a:r>
              <a:rPr lang="en-US" sz="2500" dirty="0">
                <a:solidFill>
                  <a:schemeClr val="tx1"/>
                </a:solidFill>
                <a:latin typeface="Arial" pitchFamily="34" charset="0"/>
                <a:cs typeface="Arial" pitchFamily="34" charset="0"/>
              </a:rPr>
              <a:t>Jesus, who obeyed Father’s</a:t>
            </a:r>
          </a:p>
          <a:p>
            <a:pPr algn="ctr">
              <a:buNone/>
            </a:pPr>
            <a:r>
              <a:rPr lang="en-US" sz="2500" dirty="0">
                <a:solidFill>
                  <a:schemeClr val="tx1"/>
                </a:solidFill>
                <a:latin typeface="Arial" pitchFamily="34" charset="0"/>
                <a:cs typeface="Arial" pitchFamily="34" charset="0"/>
              </a:rPr>
              <a:t>Commandments, help us to obey</a:t>
            </a:r>
          </a:p>
          <a:p>
            <a:pPr algn="ctr">
              <a:buNone/>
            </a:pPr>
            <a:r>
              <a:rPr lang="en-US" sz="2500" dirty="0">
                <a:solidFill>
                  <a:schemeClr val="tx1"/>
                </a:solidFill>
                <a:latin typeface="Arial" pitchFamily="34" charset="0"/>
                <a:cs typeface="Arial" pitchFamily="34" charset="0"/>
              </a:rPr>
              <a:t>Your commandments and love You.</a:t>
            </a:r>
          </a:p>
        </p:txBody>
      </p:sp>
      <p:pic>
        <p:nvPicPr>
          <p:cNvPr id="2050" name="Picture 2" descr="C:\Users\user\Desktop\Bitmap in Lesson1 curved.cdr.tif"/>
          <p:cNvPicPr>
            <a:picLocks noChangeAspect="1" noChangeArrowheads="1"/>
          </p:cNvPicPr>
          <p:nvPr/>
        </p:nvPicPr>
        <p:blipFill>
          <a:blip r:embed="rId3" cstate="print"/>
          <a:srcRect/>
          <a:stretch>
            <a:fillRect/>
          </a:stretch>
        </p:blipFill>
        <p:spPr bwMode="auto">
          <a:xfrm>
            <a:off x="7315200" y="2133600"/>
            <a:ext cx="1579562" cy="2104689"/>
          </a:xfrm>
          <a:prstGeom prst="rect">
            <a:avLst/>
          </a:prstGeom>
          <a:noFill/>
        </p:spPr>
      </p:pic>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500" fill="hold"/>
                                        <p:tgtEl>
                                          <p:spTgt spid="5"/>
                                        </p:tgtEl>
                                        <p:attrNameLst>
                                          <p:attrName>ppt_w</p:attrName>
                                        </p:attrNameLst>
                                      </p:cBhvr>
                                      <p:tavLst>
                                        <p:tav tm="0">
                                          <p:val>
                                            <p:fltVal val="0"/>
                                          </p:val>
                                        </p:tav>
                                        <p:tav tm="100000">
                                          <p:val>
                                            <p:strVal val="#ppt_w"/>
                                          </p:val>
                                        </p:tav>
                                      </p:tavLst>
                                    </p:anim>
                                    <p:anim calcmode="lin" valueType="num">
                                      <p:cBhvr>
                                        <p:cTn id="14" dur="500" fill="hold"/>
                                        <p:tgtEl>
                                          <p:spTgt spid="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3" descr="516948436_8c3792eab2.jpg"/>
          <p:cNvPicPr>
            <a:picLocks noChangeAspect="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10" name="32-Point Star 9"/>
          <p:cNvSpPr/>
          <p:nvPr/>
        </p:nvSpPr>
        <p:spPr>
          <a:xfrm>
            <a:off x="2133600" y="381000"/>
            <a:ext cx="4800600" cy="4648200"/>
          </a:xfrm>
          <a:prstGeom prst="star32">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ounded Rectangle 5"/>
          <p:cNvSpPr/>
          <p:nvPr/>
        </p:nvSpPr>
        <p:spPr>
          <a:xfrm>
            <a:off x="76200" y="1828800"/>
            <a:ext cx="8991600" cy="1066800"/>
          </a:xfrm>
          <a:prstGeom prst="roundRect">
            <a:avLst>
              <a:gd name="adj" fmla="val 12476"/>
            </a:avLst>
          </a:prstGeom>
          <a:solidFill>
            <a:srgbClr val="0066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ounded Rectangle 11"/>
          <p:cNvSpPr/>
          <p:nvPr/>
        </p:nvSpPr>
        <p:spPr>
          <a:xfrm>
            <a:off x="6019800" y="2057400"/>
            <a:ext cx="2895600" cy="609600"/>
          </a:xfrm>
          <a:prstGeom prst="roundRect">
            <a:avLst>
              <a:gd name="adj" fmla="val 50000"/>
            </a:avLst>
          </a:prstGeom>
          <a:solidFill>
            <a:srgbClr val="FFFFCC"/>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Title 1"/>
          <p:cNvSpPr>
            <a:spLocks noGrp="1"/>
          </p:cNvSpPr>
          <p:nvPr>
            <p:ph type="title"/>
          </p:nvPr>
        </p:nvSpPr>
        <p:spPr>
          <a:xfrm>
            <a:off x="0" y="1905000"/>
            <a:ext cx="4572000" cy="838200"/>
          </a:xfrm>
        </p:spPr>
        <p:txBody>
          <a:bodyPr>
            <a:normAutofit/>
          </a:bodyPr>
          <a:lstStyle/>
          <a:p>
            <a:pPr algn="ctr"/>
            <a:r>
              <a:rPr lang="en-US" sz="3500" cap="none" dirty="0">
                <a:solidFill>
                  <a:srgbClr val="FFFF00"/>
                </a:solidFill>
                <a:effectLst/>
                <a:latin typeface="Cooper Std Black" pitchFamily="18" charset="0"/>
                <a:cs typeface="Times New Roman" pitchFamily="18" charset="0"/>
              </a:rPr>
              <a:t>Bible reading </a:t>
            </a:r>
          </a:p>
        </p:txBody>
      </p:sp>
      <p:sp>
        <p:nvSpPr>
          <p:cNvPr id="5" name="Content Placeholder 2"/>
          <p:cNvSpPr>
            <a:spLocks noGrp="1"/>
          </p:cNvSpPr>
          <p:nvPr>
            <p:ph idx="1"/>
          </p:nvPr>
        </p:nvSpPr>
        <p:spPr>
          <a:xfrm>
            <a:off x="6019800" y="2133600"/>
            <a:ext cx="2895600" cy="609600"/>
          </a:xfrm>
          <a:noFill/>
        </p:spPr>
        <p:txBody>
          <a:bodyPr>
            <a:noAutofit/>
          </a:bodyPr>
          <a:lstStyle/>
          <a:p>
            <a:pPr algn="ctr">
              <a:buNone/>
            </a:pPr>
            <a:r>
              <a:rPr lang="en-US" sz="2500" dirty="0">
                <a:solidFill>
                  <a:schemeClr val="tx1"/>
                </a:solidFill>
                <a:latin typeface="Arial" pitchFamily="34" charset="0"/>
                <a:cs typeface="Arial" pitchFamily="34" charset="0"/>
              </a:rPr>
              <a:t>John. 4:7-20</a:t>
            </a:r>
            <a:endParaRPr lang="en-US" sz="2500" dirty="0">
              <a:solidFill>
                <a:srgbClr val="FF00FF"/>
              </a:solidFill>
              <a:latin typeface="Arial" pitchFamily="34" charset="0"/>
              <a:cs typeface="Arial" pitchFamily="34" charset="0"/>
            </a:endParaRPr>
          </a:p>
        </p:txBody>
      </p:sp>
      <p:sp>
        <p:nvSpPr>
          <p:cNvPr id="8" name="Rounded Rectangle 7"/>
          <p:cNvSpPr/>
          <p:nvPr/>
        </p:nvSpPr>
        <p:spPr>
          <a:xfrm>
            <a:off x="76200" y="3048000"/>
            <a:ext cx="8991600" cy="2971800"/>
          </a:xfrm>
          <a:prstGeom prst="roundRect">
            <a:avLst>
              <a:gd name="adj" fmla="val 12476"/>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Title 1"/>
          <p:cNvSpPr txBox="1">
            <a:spLocks/>
          </p:cNvSpPr>
          <p:nvPr/>
        </p:nvSpPr>
        <p:spPr>
          <a:xfrm>
            <a:off x="2743200" y="3200400"/>
            <a:ext cx="5486400" cy="838200"/>
          </a:xfrm>
          <a:prstGeom prst="rect">
            <a:avLst/>
          </a:prstGeom>
        </p:spPr>
        <p:txBody>
          <a:bodyPr vert="horz"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500" b="0" i="0" u="none" strike="noStrike" kern="1200" cap="none" spc="0" normalizeH="0" baseline="0" noProof="0" dirty="0">
                <a:ln>
                  <a:noFill/>
                </a:ln>
                <a:solidFill>
                  <a:srgbClr val="00B0F0"/>
                </a:solidFill>
                <a:effectLst/>
                <a:uLnTx/>
                <a:uFillTx/>
                <a:latin typeface="Cooper Std Black" pitchFamily="18" charset="0"/>
                <a:ea typeface="+mj-ea"/>
                <a:cs typeface="Times New Roman" pitchFamily="18" charset="0"/>
              </a:rPr>
              <a:t>My favorite Bible sentence</a:t>
            </a:r>
          </a:p>
        </p:txBody>
      </p:sp>
      <p:sp>
        <p:nvSpPr>
          <p:cNvPr id="11" name="Title 1"/>
          <p:cNvSpPr txBox="1">
            <a:spLocks/>
          </p:cNvSpPr>
          <p:nvPr/>
        </p:nvSpPr>
        <p:spPr>
          <a:xfrm>
            <a:off x="1447800" y="3810000"/>
            <a:ext cx="7543800" cy="1981200"/>
          </a:xfrm>
          <a:prstGeom prst="rect">
            <a:avLst/>
          </a:prstGeom>
        </p:spPr>
        <p:txBody>
          <a:bodyPr vert="horz" anchor="ctr">
            <a:noAutofit/>
          </a:bodyPr>
          <a:lstStyle/>
          <a:p>
            <a:pPr marL="0" marR="0" lvl="0" indent="0" algn="ctr" defTabSz="914400" rtl="0" eaLnBrk="1" fontAlgn="auto" latinLnBrk="0" hangingPunct="1">
              <a:lnSpc>
                <a:spcPct val="250000"/>
              </a:lnSpc>
              <a:spcBef>
                <a:spcPct val="0"/>
              </a:spcBef>
              <a:spcAft>
                <a:spcPts val="0"/>
              </a:spcAft>
              <a:buClrTx/>
              <a:buSzTx/>
              <a:buFontTx/>
              <a:buNone/>
              <a:tabLst/>
              <a:defRPr/>
            </a:pPr>
            <a:r>
              <a:rPr kumimoji="0" lang="en-US" sz="1500" b="1" i="0" u="none" strike="noStrike" kern="1200" cap="none" spc="0" normalizeH="0" baseline="0" noProof="0" dirty="0">
                <a:ln>
                  <a:noFill/>
                </a:ln>
                <a:effectLst/>
                <a:uLnTx/>
                <a:uFillTx/>
                <a:latin typeface="Arial" pitchFamily="34" charset="0"/>
                <a:ea typeface="+mj-ea"/>
                <a:cs typeface="Arial" pitchFamily="34" charset="0"/>
              </a:rPr>
              <a:t>………………………………………………………………………………………………………………………………...………………………………………………………………………………………………………………………………...............................................................</a:t>
            </a:r>
          </a:p>
        </p:txBody>
      </p:sp>
      <p:pic>
        <p:nvPicPr>
          <p:cNvPr id="3074" name="Picture 2" descr="C:\Users\user\Desktop\Bitmap in Lesson1 curved.cdr.jpg"/>
          <p:cNvPicPr>
            <a:picLocks noChangeAspect="1" noChangeArrowheads="1"/>
          </p:cNvPicPr>
          <p:nvPr/>
        </p:nvPicPr>
        <p:blipFill>
          <a:blip r:embed="rId3" cstate="print"/>
          <a:srcRect/>
          <a:stretch>
            <a:fillRect/>
          </a:stretch>
        </p:blipFill>
        <p:spPr bwMode="auto">
          <a:xfrm>
            <a:off x="228600" y="3200400"/>
            <a:ext cx="1905000" cy="2643488"/>
          </a:xfrm>
          <a:prstGeom prst="roundRect">
            <a:avLst>
              <a:gd name="adj" fmla="val 14768"/>
            </a:avLst>
          </a:prstGeom>
          <a:noFill/>
        </p:spPr>
      </p:pic>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5">
                                            <p:txEl>
                                              <p:pRg st="0" end="0"/>
                                            </p:txEl>
                                          </p:spTgt>
                                        </p:tgtEl>
                                        <p:attrNameLst>
                                          <p:attrName>style.visibility</p:attrName>
                                        </p:attrNameLst>
                                      </p:cBhvr>
                                      <p:to>
                                        <p:strVal val="visible"/>
                                      </p:to>
                                    </p:set>
                                    <p:anim calcmode="lin" valueType="num">
                                      <p:cBhvr>
                                        <p:cTn id="13" dur="500" fill="hold"/>
                                        <p:tgtEl>
                                          <p:spTgt spid="5">
                                            <p:txEl>
                                              <p:pRg st="0" end="0"/>
                                            </p:txEl>
                                          </p:spTgt>
                                        </p:tgtEl>
                                        <p:attrNameLst>
                                          <p:attrName>ppt_w</p:attrName>
                                        </p:attrNameLst>
                                      </p:cBhvr>
                                      <p:tavLst>
                                        <p:tav tm="0">
                                          <p:val>
                                            <p:fltVal val="0"/>
                                          </p:val>
                                        </p:tav>
                                        <p:tav tm="100000">
                                          <p:val>
                                            <p:strVal val="#ppt_w"/>
                                          </p:val>
                                        </p:tav>
                                      </p:tavLst>
                                    </p:anim>
                                    <p:anim calcmode="lin" valueType="num">
                                      <p:cBhvr>
                                        <p:cTn id="14" dur="500" fill="hold"/>
                                        <p:tgtEl>
                                          <p:spTgt spid="5">
                                            <p:txEl>
                                              <p:pRg st="0" end="0"/>
                                            </p:txEl>
                                          </p:spTgt>
                                        </p:tgtEl>
                                        <p:attrNameLst>
                                          <p:attrName>ppt_h</p:attrName>
                                        </p:attrNameLst>
                                      </p:cBhvr>
                                      <p:tavLst>
                                        <p:tav tm="0">
                                          <p:val>
                                            <p:fltVal val="0"/>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p:cTn id="19" dur="500" fill="hold"/>
                                        <p:tgtEl>
                                          <p:spTgt spid="9"/>
                                        </p:tgtEl>
                                        <p:attrNameLst>
                                          <p:attrName>ppt_w</p:attrName>
                                        </p:attrNameLst>
                                      </p:cBhvr>
                                      <p:tavLst>
                                        <p:tav tm="0">
                                          <p:val>
                                            <p:fltVal val="0"/>
                                          </p:val>
                                        </p:tav>
                                        <p:tav tm="100000">
                                          <p:val>
                                            <p:strVal val="#ppt_w"/>
                                          </p:val>
                                        </p:tav>
                                      </p:tavLst>
                                    </p:anim>
                                    <p:anim calcmode="lin" valueType="num">
                                      <p:cBhvr>
                                        <p:cTn id="20" dur="500" fill="hold"/>
                                        <p:tgtEl>
                                          <p:spTgt spid="9"/>
                                        </p:tgtEl>
                                        <p:attrNameLst>
                                          <p:attrName>ppt_h</p:attrName>
                                        </p:attrNameLst>
                                      </p:cBhvr>
                                      <p:tavLst>
                                        <p:tav tm="0">
                                          <p:val>
                                            <p:fltVal val="0"/>
                                          </p:val>
                                        </p:tav>
                                        <p:tav tm="100000">
                                          <p:val>
                                            <p:strVal val="#ppt_h"/>
                                          </p:val>
                                        </p:tav>
                                      </p:tavLst>
                                    </p:anim>
                                  </p:childTnLst>
                                </p:cTn>
                              </p:par>
                            </p:childTnLst>
                          </p:cTn>
                        </p:par>
                      </p:childTnLst>
                    </p:cTn>
                  </p:par>
                  <p:par>
                    <p:cTn id="21" fill="hold">
                      <p:stCondLst>
                        <p:cond delay="indefinite"/>
                      </p:stCondLst>
                      <p:childTnLst>
                        <p:par>
                          <p:cTn id="22" fill="hold">
                            <p:stCondLst>
                              <p:cond delay="0"/>
                            </p:stCondLst>
                            <p:childTnLst>
                              <p:par>
                                <p:cTn id="23" presetID="23" presetClass="entr" presetSubtype="16" fill="hold" grpId="0" nodeType="clickEffect">
                                  <p:stCondLst>
                                    <p:cond delay="0"/>
                                  </p:stCondLst>
                                  <p:childTnLst>
                                    <p:set>
                                      <p:cBhvr>
                                        <p:cTn id="24" dur="1" fill="hold">
                                          <p:stCondLst>
                                            <p:cond delay="0"/>
                                          </p:stCondLst>
                                        </p:cTn>
                                        <p:tgtEl>
                                          <p:spTgt spid="11"/>
                                        </p:tgtEl>
                                        <p:attrNameLst>
                                          <p:attrName>style.visibility</p:attrName>
                                        </p:attrNameLst>
                                      </p:cBhvr>
                                      <p:to>
                                        <p:strVal val="visible"/>
                                      </p:to>
                                    </p:set>
                                    <p:anim calcmode="lin" valueType="num">
                                      <p:cBhvr>
                                        <p:cTn id="25" dur="500" fill="hold"/>
                                        <p:tgtEl>
                                          <p:spTgt spid="11"/>
                                        </p:tgtEl>
                                        <p:attrNameLst>
                                          <p:attrName>ppt_w</p:attrName>
                                        </p:attrNameLst>
                                      </p:cBhvr>
                                      <p:tavLst>
                                        <p:tav tm="0">
                                          <p:val>
                                            <p:fltVal val="0"/>
                                          </p:val>
                                        </p:tav>
                                        <p:tav tm="100000">
                                          <p:val>
                                            <p:strVal val="#ppt_w"/>
                                          </p:val>
                                        </p:tav>
                                      </p:tavLst>
                                    </p:anim>
                                    <p:anim calcmode="lin" valueType="num">
                                      <p:cBhvr>
                                        <p:cTn id="26" dur="500" fill="hold"/>
                                        <p:tgtEl>
                                          <p:spTgt spid="11"/>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build="p"/>
      <p:bldP spid="9" grpId="0"/>
      <p:bldP spid="11"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3" descr="516948436_8c3792eab2.jpg"/>
          <p:cNvPicPr>
            <a:picLocks noChangeAspect="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15" name="Rectangle 14"/>
          <p:cNvSpPr/>
          <p:nvPr/>
        </p:nvSpPr>
        <p:spPr>
          <a:xfrm>
            <a:off x="4572000" y="2514600"/>
            <a:ext cx="4114800" cy="3657600"/>
          </a:xfrm>
          <a:prstGeom prst="rect">
            <a:avLst/>
          </a:prstGeom>
          <a:solidFill>
            <a:srgbClr val="FFFFCC"/>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 name="Oval 5"/>
          <p:cNvSpPr/>
          <p:nvPr/>
        </p:nvSpPr>
        <p:spPr>
          <a:xfrm>
            <a:off x="2438400" y="152400"/>
            <a:ext cx="4267200" cy="137160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Rectangle 4"/>
          <p:cNvSpPr/>
          <p:nvPr/>
        </p:nvSpPr>
        <p:spPr>
          <a:xfrm>
            <a:off x="457200" y="2514600"/>
            <a:ext cx="4114800" cy="3657600"/>
          </a:xfrm>
          <a:prstGeom prst="rect">
            <a:avLst/>
          </a:prstGeom>
          <a:solidFill>
            <a:srgbClr val="FFFFCC"/>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2" name="Freeform 11"/>
          <p:cNvSpPr/>
          <p:nvPr/>
        </p:nvSpPr>
        <p:spPr>
          <a:xfrm>
            <a:off x="879676" y="1312762"/>
            <a:ext cx="3634451" cy="2268638"/>
          </a:xfrm>
          <a:custGeom>
            <a:avLst/>
            <a:gdLst>
              <a:gd name="connsiteX0" fmla="*/ 3634451 w 3634451"/>
              <a:gd name="connsiteY0" fmla="*/ 0 h 2268638"/>
              <a:gd name="connsiteX1" fmla="*/ 0 w 3634451"/>
              <a:gd name="connsiteY1" fmla="*/ 2257064 h 2268638"/>
              <a:gd name="connsiteX2" fmla="*/ 3553428 w 3634451"/>
              <a:gd name="connsiteY2" fmla="*/ 2268638 h 2268638"/>
              <a:gd name="connsiteX3" fmla="*/ 3634451 w 3634451"/>
              <a:gd name="connsiteY3" fmla="*/ 0 h 2268638"/>
            </a:gdLst>
            <a:ahLst/>
            <a:cxnLst>
              <a:cxn ang="0">
                <a:pos x="connsiteX0" y="connsiteY0"/>
              </a:cxn>
              <a:cxn ang="0">
                <a:pos x="connsiteX1" y="connsiteY1"/>
              </a:cxn>
              <a:cxn ang="0">
                <a:pos x="connsiteX2" y="connsiteY2"/>
              </a:cxn>
              <a:cxn ang="0">
                <a:pos x="connsiteX3" y="connsiteY3"/>
              </a:cxn>
            </a:cxnLst>
            <a:rect l="l" t="t" r="r" b="b"/>
            <a:pathLst>
              <a:path w="3634451" h="2268638">
                <a:moveTo>
                  <a:pt x="3634451" y="0"/>
                </a:moveTo>
                <a:lnTo>
                  <a:pt x="0" y="2257064"/>
                </a:lnTo>
                <a:lnTo>
                  <a:pt x="3553428" y="2268638"/>
                </a:lnTo>
                <a:lnTo>
                  <a:pt x="3634451" y="0"/>
                </a:lnTo>
                <a:close/>
              </a:path>
            </a:pathLst>
          </a:custGeom>
          <a:gradFill flip="none" rotWithShape="1">
            <a:gsLst>
              <a:gs pos="0">
                <a:srgbClr val="FFC000">
                  <a:tint val="66000"/>
                  <a:satMod val="160000"/>
                </a:srgbClr>
              </a:gs>
              <a:gs pos="50000">
                <a:srgbClr val="FFC000">
                  <a:tint val="44500"/>
                  <a:satMod val="160000"/>
                </a:srgbClr>
              </a:gs>
              <a:gs pos="100000">
                <a:srgbClr val="FFC000">
                  <a:tint val="23500"/>
                  <a:satMod val="160000"/>
                </a:srgbClr>
              </a:gs>
            </a:gsLst>
            <a:lin ang="18900000" scaled="1"/>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Freeform 13"/>
          <p:cNvSpPr/>
          <p:nvPr/>
        </p:nvSpPr>
        <p:spPr>
          <a:xfrm>
            <a:off x="4618299" y="1335912"/>
            <a:ext cx="3622876" cy="2222339"/>
          </a:xfrm>
          <a:custGeom>
            <a:avLst/>
            <a:gdLst>
              <a:gd name="connsiteX0" fmla="*/ 0 w 3622876"/>
              <a:gd name="connsiteY0" fmla="*/ 0 h 2222339"/>
              <a:gd name="connsiteX1" fmla="*/ 92597 w 3622876"/>
              <a:gd name="connsiteY1" fmla="*/ 2222339 h 2222339"/>
              <a:gd name="connsiteX2" fmla="*/ 3622876 w 3622876"/>
              <a:gd name="connsiteY2" fmla="*/ 2222339 h 2222339"/>
              <a:gd name="connsiteX3" fmla="*/ 0 w 3622876"/>
              <a:gd name="connsiteY3" fmla="*/ 0 h 2222339"/>
            </a:gdLst>
            <a:ahLst/>
            <a:cxnLst>
              <a:cxn ang="0">
                <a:pos x="connsiteX0" y="connsiteY0"/>
              </a:cxn>
              <a:cxn ang="0">
                <a:pos x="connsiteX1" y="connsiteY1"/>
              </a:cxn>
              <a:cxn ang="0">
                <a:pos x="connsiteX2" y="connsiteY2"/>
              </a:cxn>
              <a:cxn ang="0">
                <a:pos x="connsiteX3" y="connsiteY3"/>
              </a:cxn>
            </a:cxnLst>
            <a:rect l="l" t="t" r="r" b="b"/>
            <a:pathLst>
              <a:path w="3622876" h="2222339">
                <a:moveTo>
                  <a:pt x="0" y="0"/>
                </a:moveTo>
                <a:lnTo>
                  <a:pt x="92597" y="2222339"/>
                </a:lnTo>
                <a:lnTo>
                  <a:pt x="3622876" y="2222339"/>
                </a:lnTo>
                <a:lnTo>
                  <a:pt x="0" y="0"/>
                </a:lnTo>
                <a:close/>
              </a:path>
            </a:pathLst>
          </a:custGeom>
          <a:gradFill flip="none" rotWithShape="1">
            <a:gsLst>
              <a:gs pos="0">
                <a:srgbClr val="FFC000">
                  <a:tint val="66000"/>
                  <a:satMod val="160000"/>
                </a:srgbClr>
              </a:gs>
              <a:gs pos="50000">
                <a:srgbClr val="FFC000">
                  <a:tint val="44500"/>
                  <a:satMod val="160000"/>
                </a:srgbClr>
              </a:gs>
              <a:gs pos="100000">
                <a:srgbClr val="FFC000">
                  <a:tint val="23500"/>
                  <a:satMod val="160000"/>
                </a:srgbClr>
              </a:gs>
            </a:gsLst>
            <a:lin ang="16200000" scaled="1"/>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itle 1"/>
          <p:cNvSpPr>
            <a:spLocks noGrp="1"/>
          </p:cNvSpPr>
          <p:nvPr>
            <p:ph type="title"/>
          </p:nvPr>
        </p:nvSpPr>
        <p:spPr>
          <a:xfrm>
            <a:off x="2438400" y="381000"/>
            <a:ext cx="4267200" cy="838200"/>
          </a:xfrm>
        </p:spPr>
        <p:txBody>
          <a:bodyPr>
            <a:noAutofit/>
          </a:bodyPr>
          <a:lstStyle/>
          <a:p>
            <a:pPr algn="ctr"/>
            <a:r>
              <a:rPr lang="en-US" sz="3000" cap="none" dirty="0">
                <a:solidFill>
                  <a:srgbClr val="FFFF00"/>
                </a:solidFill>
                <a:effectLst/>
                <a:latin typeface="Cooper Std Black" pitchFamily="18" charset="0"/>
                <a:cs typeface="Times New Roman" pitchFamily="18" charset="0"/>
              </a:rPr>
              <a:t>God’s </a:t>
            </a:r>
            <a:br>
              <a:rPr lang="en-US" sz="3000" cap="none" dirty="0">
                <a:solidFill>
                  <a:srgbClr val="FFFF00"/>
                </a:solidFill>
                <a:effectLst/>
                <a:latin typeface="Cooper Std Black" pitchFamily="18" charset="0"/>
                <a:cs typeface="Times New Roman" pitchFamily="18" charset="0"/>
              </a:rPr>
            </a:br>
            <a:r>
              <a:rPr lang="en-US" sz="3000" cap="none" dirty="0">
                <a:solidFill>
                  <a:srgbClr val="FFFF00"/>
                </a:solidFill>
                <a:effectLst/>
                <a:latin typeface="Cooper Std Black" pitchFamily="18" charset="0"/>
                <a:cs typeface="Times New Roman" pitchFamily="18" charset="0"/>
              </a:rPr>
              <a:t>Commandments</a:t>
            </a:r>
            <a:endParaRPr lang="en-US" sz="2500" cap="none" dirty="0">
              <a:solidFill>
                <a:srgbClr val="FFFF00"/>
              </a:solidFill>
              <a:effectLst/>
              <a:latin typeface="Arial" pitchFamily="34" charset="0"/>
              <a:cs typeface="Arial" pitchFamily="34" charset="0"/>
            </a:endParaRPr>
          </a:p>
        </p:txBody>
      </p:sp>
      <p:sp>
        <p:nvSpPr>
          <p:cNvPr id="18" name="Title 1"/>
          <p:cNvSpPr txBox="1">
            <a:spLocks/>
          </p:cNvSpPr>
          <p:nvPr/>
        </p:nvSpPr>
        <p:spPr>
          <a:xfrm>
            <a:off x="304800" y="685800"/>
            <a:ext cx="1828800" cy="1752600"/>
          </a:xfrm>
          <a:prstGeom prst="rect">
            <a:avLst/>
          </a:prstGeom>
          <a:ln>
            <a:noFill/>
          </a:ln>
        </p:spPr>
        <p:txBody>
          <a:bodyPr vert="horz" anchor="ctr">
            <a:noAutofit/>
          </a:bodyPr>
          <a:lstStyle/>
          <a:p>
            <a:pPr lvl="0" algn="ctr">
              <a:spcBef>
                <a:spcPct val="0"/>
              </a:spcBef>
            </a:pPr>
            <a:r>
              <a:rPr lang="en-US" sz="2000" dirty="0">
                <a:latin typeface="Arial" pitchFamily="34" charset="0"/>
                <a:ea typeface="+mj-ea"/>
                <a:cs typeface="Arial" pitchFamily="34" charset="0"/>
              </a:rPr>
              <a:t>Take the</a:t>
            </a:r>
          </a:p>
          <a:p>
            <a:pPr lvl="0" algn="ctr">
              <a:spcBef>
                <a:spcPct val="0"/>
              </a:spcBef>
            </a:pPr>
            <a:r>
              <a:rPr kumimoji="0" lang="en-US" sz="2000" i="0" u="none" strike="noStrike" kern="1200" cap="none" spc="0" normalizeH="0" baseline="0" noProof="0" dirty="0">
                <a:effectLst/>
                <a:uLnTx/>
                <a:uFillTx/>
                <a:latin typeface="Arial" pitchFamily="34" charset="0"/>
                <a:ea typeface="+mj-ea"/>
                <a:cs typeface="Arial" pitchFamily="34" charset="0"/>
              </a:rPr>
              <a:t>Appropriate</a:t>
            </a:r>
          </a:p>
          <a:p>
            <a:pPr lvl="0" algn="ctr">
              <a:spcBef>
                <a:spcPct val="0"/>
              </a:spcBef>
            </a:pPr>
            <a:r>
              <a:rPr lang="en-US" sz="2000" dirty="0">
                <a:latin typeface="Arial" pitchFamily="34" charset="0"/>
                <a:ea typeface="+mj-ea"/>
                <a:cs typeface="Arial" pitchFamily="34" charset="0"/>
              </a:rPr>
              <a:t>Word from</a:t>
            </a:r>
          </a:p>
          <a:p>
            <a:pPr lvl="0" algn="ctr">
              <a:spcBef>
                <a:spcPct val="0"/>
              </a:spcBef>
            </a:pPr>
            <a:r>
              <a:rPr kumimoji="0" lang="en-US" sz="2000" i="0" u="none" strike="noStrike" kern="1200" cap="none" spc="0" normalizeH="0" baseline="0" noProof="0" dirty="0">
                <a:effectLst/>
                <a:uLnTx/>
                <a:uFillTx/>
                <a:latin typeface="Arial" pitchFamily="34" charset="0"/>
                <a:ea typeface="+mj-ea"/>
                <a:cs typeface="Arial" pitchFamily="34" charset="0"/>
              </a:rPr>
              <a:t>The</a:t>
            </a:r>
            <a:r>
              <a:rPr kumimoji="0" lang="en-US" sz="2000" i="0" u="none" strike="noStrike" kern="1200" cap="none" spc="0" normalizeH="0" noProof="0" dirty="0">
                <a:effectLst/>
                <a:uLnTx/>
                <a:uFillTx/>
                <a:latin typeface="Arial" pitchFamily="34" charset="0"/>
                <a:ea typeface="+mj-ea"/>
                <a:cs typeface="Arial" pitchFamily="34" charset="0"/>
              </a:rPr>
              <a:t> word bag</a:t>
            </a:r>
          </a:p>
          <a:p>
            <a:pPr lvl="0" algn="ctr">
              <a:spcBef>
                <a:spcPct val="0"/>
              </a:spcBef>
            </a:pPr>
            <a:r>
              <a:rPr lang="en-US" sz="2000" baseline="0" dirty="0">
                <a:latin typeface="Arial" pitchFamily="34" charset="0"/>
                <a:ea typeface="+mj-ea"/>
                <a:cs typeface="Arial" pitchFamily="34" charset="0"/>
              </a:rPr>
              <a:t>And write</a:t>
            </a:r>
            <a:endParaRPr kumimoji="0" lang="en-US" sz="2000" i="0" u="none" strike="noStrike" kern="1200" cap="none" spc="0" normalizeH="0" baseline="0" noProof="0" dirty="0">
              <a:effectLst/>
              <a:uLnTx/>
              <a:uFillTx/>
              <a:latin typeface="Arial" pitchFamily="34" charset="0"/>
              <a:ea typeface="+mj-ea"/>
              <a:cs typeface="Arial" pitchFamily="34" charset="0"/>
            </a:endParaRPr>
          </a:p>
        </p:txBody>
      </p:sp>
      <p:sp>
        <p:nvSpPr>
          <p:cNvPr id="8" name="Title 1"/>
          <p:cNvSpPr txBox="1">
            <a:spLocks/>
          </p:cNvSpPr>
          <p:nvPr/>
        </p:nvSpPr>
        <p:spPr>
          <a:xfrm>
            <a:off x="6705600" y="609600"/>
            <a:ext cx="2362200" cy="1752600"/>
          </a:xfrm>
          <a:prstGeom prst="rect">
            <a:avLst/>
          </a:prstGeom>
          <a:ln>
            <a:noFill/>
          </a:ln>
        </p:spPr>
        <p:txBody>
          <a:bodyPr vert="horz" anchor="ctr">
            <a:noAutofit/>
          </a:bodyPr>
          <a:lstStyle/>
          <a:p>
            <a:pPr lvl="0" algn="ctr">
              <a:spcBef>
                <a:spcPct val="0"/>
              </a:spcBef>
            </a:pPr>
            <a:r>
              <a:rPr lang="en-US" dirty="0">
                <a:latin typeface="Arial" pitchFamily="34" charset="0"/>
                <a:ea typeface="+mj-ea"/>
                <a:cs typeface="Arial" pitchFamily="34" charset="0"/>
              </a:rPr>
              <a:t>Life, hatred, bliss, sorrow, </a:t>
            </a:r>
          </a:p>
          <a:p>
            <a:pPr lvl="0" algn="ctr">
              <a:spcBef>
                <a:spcPct val="0"/>
              </a:spcBef>
            </a:pPr>
            <a:r>
              <a:rPr lang="en-US" dirty="0">
                <a:latin typeface="Arial" pitchFamily="34" charset="0"/>
                <a:ea typeface="+mj-ea"/>
                <a:cs typeface="Arial" pitchFamily="34" charset="0"/>
              </a:rPr>
              <a:t>satisfaction, disappointment, prosperity, destruction, blessing</a:t>
            </a:r>
            <a:endParaRPr kumimoji="0" lang="en-US" i="0" u="none" strike="noStrike" kern="1200" cap="none" spc="0" normalizeH="0" baseline="0" noProof="0" dirty="0">
              <a:effectLst/>
              <a:uLnTx/>
              <a:uFillTx/>
              <a:latin typeface="Arial" pitchFamily="34" charset="0"/>
              <a:ea typeface="+mj-ea"/>
              <a:cs typeface="Arial" pitchFamily="34" charset="0"/>
            </a:endParaRPr>
          </a:p>
        </p:txBody>
      </p:sp>
      <p:sp>
        <p:nvSpPr>
          <p:cNvPr id="10" name="Title 1"/>
          <p:cNvSpPr txBox="1">
            <a:spLocks/>
          </p:cNvSpPr>
          <p:nvPr/>
        </p:nvSpPr>
        <p:spPr>
          <a:xfrm>
            <a:off x="2209800" y="2514600"/>
            <a:ext cx="2133600" cy="990600"/>
          </a:xfrm>
          <a:prstGeom prst="rect">
            <a:avLst/>
          </a:prstGeom>
          <a:ln>
            <a:noFill/>
          </a:ln>
        </p:spPr>
        <p:txBody>
          <a:bodyPr vert="horz" anchor="ctr">
            <a:noAutofit/>
          </a:bodyPr>
          <a:lstStyle/>
          <a:p>
            <a:pPr lvl="0" algn="ctr">
              <a:spcBef>
                <a:spcPct val="0"/>
              </a:spcBef>
            </a:pPr>
            <a:r>
              <a:rPr lang="en-US" sz="2000" b="1" dirty="0">
                <a:latin typeface="Arial" pitchFamily="34" charset="0"/>
                <a:ea typeface="+mj-ea"/>
                <a:cs typeface="Arial" pitchFamily="34" charset="0"/>
              </a:rPr>
              <a:t>If we obey</a:t>
            </a:r>
          </a:p>
          <a:p>
            <a:pPr lvl="0" algn="ctr">
              <a:spcBef>
                <a:spcPct val="0"/>
              </a:spcBef>
            </a:pPr>
            <a:r>
              <a:rPr kumimoji="0" lang="en-US" sz="2000" b="1" i="0" u="none" strike="noStrike" kern="1200" cap="none" spc="0" normalizeH="0" baseline="0" noProof="0" dirty="0">
                <a:effectLst/>
                <a:uLnTx/>
                <a:uFillTx/>
                <a:latin typeface="Arial" pitchFamily="34" charset="0"/>
                <a:ea typeface="+mj-ea"/>
                <a:cs typeface="Arial" pitchFamily="34" charset="0"/>
              </a:rPr>
              <a:t>We will have</a:t>
            </a:r>
          </a:p>
        </p:txBody>
      </p:sp>
      <p:sp>
        <p:nvSpPr>
          <p:cNvPr id="11" name="Title 1"/>
          <p:cNvSpPr txBox="1">
            <a:spLocks/>
          </p:cNvSpPr>
          <p:nvPr/>
        </p:nvSpPr>
        <p:spPr>
          <a:xfrm>
            <a:off x="4876800" y="2514600"/>
            <a:ext cx="1828800" cy="914400"/>
          </a:xfrm>
          <a:prstGeom prst="rect">
            <a:avLst/>
          </a:prstGeom>
          <a:ln>
            <a:noFill/>
          </a:ln>
        </p:spPr>
        <p:txBody>
          <a:bodyPr vert="horz" anchor="ctr">
            <a:noAutofit/>
          </a:bodyPr>
          <a:lstStyle/>
          <a:p>
            <a:pPr lvl="0" algn="ctr">
              <a:spcBef>
                <a:spcPct val="0"/>
              </a:spcBef>
            </a:pPr>
            <a:r>
              <a:rPr lang="en-US" sz="2000" b="1" dirty="0">
                <a:latin typeface="Arial" pitchFamily="34" charset="0"/>
                <a:ea typeface="+mj-ea"/>
                <a:cs typeface="Arial" pitchFamily="34" charset="0"/>
              </a:rPr>
              <a:t>If we violate we will have</a:t>
            </a:r>
            <a:endParaRPr kumimoji="0" lang="en-US" sz="2000" b="1" i="0" u="none" strike="noStrike" kern="1200" cap="none" spc="0" normalizeH="0" baseline="0" noProof="0" dirty="0">
              <a:effectLst/>
              <a:uLnTx/>
              <a:uFillTx/>
              <a:latin typeface="Arial" pitchFamily="34" charset="0"/>
              <a:ea typeface="+mj-ea"/>
              <a:cs typeface="Arial" pitchFamily="34" charset="0"/>
            </a:endParaRPr>
          </a:p>
        </p:txBody>
      </p:sp>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p:cTn id="7" dur="500" fill="hold"/>
                                        <p:tgtEl>
                                          <p:spTgt spid="17"/>
                                        </p:tgtEl>
                                        <p:attrNameLst>
                                          <p:attrName>ppt_w</p:attrName>
                                        </p:attrNameLst>
                                      </p:cBhvr>
                                      <p:tavLst>
                                        <p:tav tm="0">
                                          <p:val>
                                            <p:fltVal val="0"/>
                                          </p:val>
                                        </p:tav>
                                        <p:tav tm="100000">
                                          <p:val>
                                            <p:strVal val="#ppt_w"/>
                                          </p:val>
                                        </p:tav>
                                      </p:tavLst>
                                    </p:anim>
                                    <p:anim calcmode="lin" valueType="num">
                                      <p:cBhvr>
                                        <p:cTn id="8" dur="500" fill="hold"/>
                                        <p:tgtEl>
                                          <p:spTgt spid="17"/>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18"/>
                                        </p:tgtEl>
                                        <p:attrNameLst>
                                          <p:attrName>style.visibility</p:attrName>
                                        </p:attrNameLst>
                                      </p:cBhvr>
                                      <p:to>
                                        <p:strVal val="visible"/>
                                      </p:to>
                                    </p:set>
                                    <p:anim calcmode="lin" valueType="num">
                                      <p:cBhvr>
                                        <p:cTn id="13" dur="500" fill="hold"/>
                                        <p:tgtEl>
                                          <p:spTgt spid="18"/>
                                        </p:tgtEl>
                                        <p:attrNameLst>
                                          <p:attrName>ppt_w</p:attrName>
                                        </p:attrNameLst>
                                      </p:cBhvr>
                                      <p:tavLst>
                                        <p:tav tm="0">
                                          <p:val>
                                            <p:fltVal val="0"/>
                                          </p:val>
                                        </p:tav>
                                        <p:tav tm="100000">
                                          <p:val>
                                            <p:strVal val="#ppt_w"/>
                                          </p:val>
                                        </p:tav>
                                      </p:tavLst>
                                    </p:anim>
                                    <p:anim calcmode="lin" valueType="num">
                                      <p:cBhvr>
                                        <p:cTn id="14" dur="500" fill="hold"/>
                                        <p:tgtEl>
                                          <p:spTgt spid="18"/>
                                        </p:tgtEl>
                                        <p:attrNameLst>
                                          <p:attrName>ppt_h</p:attrName>
                                        </p:attrNameLst>
                                      </p:cBhvr>
                                      <p:tavLst>
                                        <p:tav tm="0">
                                          <p:val>
                                            <p:fltVal val="0"/>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p:cTn id="19" dur="500" fill="hold"/>
                                        <p:tgtEl>
                                          <p:spTgt spid="8"/>
                                        </p:tgtEl>
                                        <p:attrNameLst>
                                          <p:attrName>ppt_w</p:attrName>
                                        </p:attrNameLst>
                                      </p:cBhvr>
                                      <p:tavLst>
                                        <p:tav tm="0">
                                          <p:val>
                                            <p:fltVal val="0"/>
                                          </p:val>
                                        </p:tav>
                                        <p:tav tm="100000">
                                          <p:val>
                                            <p:strVal val="#ppt_w"/>
                                          </p:val>
                                        </p:tav>
                                      </p:tavLst>
                                    </p:anim>
                                    <p:anim calcmode="lin" valueType="num">
                                      <p:cBhvr>
                                        <p:cTn id="20" dur="500" fill="hold"/>
                                        <p:tgtEl>
                                          <p:spTgt spid="8"/>
                                        </p:tgtEl>
                                        <p:attrNameLst>
                                          <p:attrName>ppt_h</p:attrName>
                                        </p:attrNameLst>
                                      </p:cBhvr>
                                      <p:tavLst>
                                        <p:tav tm="0">
                                          <p:val>
                                            <p:fltVal val="0"/>
                                          </p:val>
                                        </p:tav>
                                        <p:tav tm="100000">
                                          <p:val>
                                            <p:strVal val="#ppt_h"/>
                                          </p:val>
                                        </p:tav>
                                      </p:tavLst>
                                    </p:anim>
                                  </p:childTnLst>
                                </p:cTn>
                              </p:par>
                            </p:childTnLst>
                          </p:cTn>
                        </p:par>
                      </p:childTnLst>
                    </p:cTn>
                  </p:par>
                  <p:par>
                    <p:cTn id="21" fill="hold">
                      <p:stCondLst>
                        <p:cond delay="indefinite"/>
                      </p:stCondLst>
                      <p:childTnLst>
                        <p:par>
                          <p:cTn id="22" fill="hold">
                            <p:stCondLst>
                              <p:cond delay="0"/>
                            </p:stCondLst>
                            <p:childTnLst>
                              <p:par>
                                <p:cTn id="23" presetID="23" presetClass="entr" presetSubtype="16" fill="hold" grpId="0" nodeType="clickEffect">
                                  <p:stCondLst>
                                    <p:cond delay="0"/>
                                  </p:stCondLst>
                                  <p:childTnLst>
                                    <p:set>
                                      <p:cBhvr>
                                        <p:cTn id="24" dur="1" fill="hold">
                                          <p:stCondLst>
                                            <p:cond delay="0"/>
                                          </p:stCondLst>
                                        </p:cTn>
                                        <p:tgtEl>
                                          <p:spTgt spid="10"/>
                                        </p:tgtEl>
                                        <p:attrNameLst>
                                          <p:attrName>style.visibility</p:attrName>
                                        </p:attrNameLst>
                                      </p:cBhvr>
                                      <p:to>
                                        <p:strVal val="visible"/>
                                      </p:to>
                                    </p:set>
                                    <p:anim calcmode="lin" valueType="num">
                                      <p:cBhvr>
                                        <p:cTn id="25" dur="500" fill="hold"/>
                                        <p:tgtEl>
                                          <p:spTgt spid="10"/>
                                        </p:tgtEl>
                                        <p:attrNameLst>
                                          <p:attrName>ppt_w</p:attrName>
                                        </p:attrNameLst>
                                      </p:cBhvr>
                                      <p:tavLst>
                                        <p:tav tm="0">
                                          <p:val>
                                            <p:fltVal val="0"/>
                                          </p:val>
                                        </p:tav>
                                        <p:tav tm="100000">
                                          <p:val>
                                            <p:strVal val="#ppt_w"/>
                                          </p:val>
                                        </p:tav>
                                      </p:tavLst>
                                    </p:anim>
                                    <p:anim calcmode="lin" valueType="num">
                                      <p:cBhvr>
                                        <p:cTn id="26" dur="500" fill="hold"/>
                                        <p:tgtEl>
                                          <p:spTgt spid="10"/>
                                        </p:tgtEl>
                                        <p:attrNameLst>
                                          <p:attrName>ppt_h</p:attrName>
                                        </p:attrNameLst>
                                      </p:cBhvr>
                                      <p:tavLst>
                                        <p:tav tm="0">
                                          <p:val>
                                            <p:fltVal val="0"/>
                                          </p:val>
                                        </p:tav>
                                        <p:tav tm="100000">
                                          <p:val>
                                            <p:strVal val="#ppt_h"/>
                                          </p:val>
                                        </p:tav>
                                      </p:tavLst>
                                    </p:anim>
                                  </p:childTnLst>
                                </p:cTn>
                              </p:par>
                            </p:childTnLst>
                          </p:cTn>
                        </p:par>
                      </p:childTnLst>
                    </p:cTn>
                  </p:par>
                  <p:par>
                    <p:cTn id="27" fill="hold">
                      <p:stCondLst>
                        <p:cond delay="indefinite"/>
                      </p:stCondLst>
                      <p:childTnLst>
                        <p:par>
                          <p:cTn id="28" fill="hold">
                            <p:stCondLst>
                              <p:cond delay="0"/>
                            </p:stCondLst>
                            <p:childTnLst>
                              <p:par>
                                <p:cTn id="29" presetID="23" presetClass="entr" presetSubtype="16" fill="hold" grpId="0" nodeType="clickEffect">
                                  <p:stCondLst>
                                    <p:cond delay="0"/>
                                  </p:stCondLst>
                                  <p:childTnLst>
                                    <p:set>
                                      <p:cBhvr>
                                        <p:cTn id="30" dur="1" fill="hold">
                                          <p:stCondLst>
                                            <p:cond delay="0"/>
                                          </p:stCondLst>
                                        </p:cTn>
                                        <p:tgtEl>
                                          <p:spTgt spid="11"/>
                                        </p:tgtEl>
                                        <p:attrNameLst>
                                          <p:attrName>style.visibility</p:attrName>
                                        </p:attrNameLst>
                                      </p:cBhvr>
                                      <p:to>
                                        <p:strVal val="visible"/>
                                      </p:to>
                                    </p:set>
                                    <p:anim calcmode="lin" valueType="num">
                                      <p:cBhvr>
                                        <p:cTn id="31" dur="500" fill="hold"/>
                                        <p:tgtEl>
                                          <p:spTgt spid="11"/>
                                        </p:tgtEl>
                                        <p:attrNameLst>
                                          <p:attrName>ppt_w</p:attrName>
                                        </p:attrNameLst>
                                      </p:cBhvr>
                                      <p:tavLst>
                                        <p:tav tm="0">
                                          <p:val>
                                            <p:fltVal val="0"/>
                                          </p:val>
                                        </p:tav>
                                        <p:tav tm="100000">
                                          <p:val>
                                            <p:strVal val="#ppt_w"/>
                                          </p:val>
                                        </p:tav>
                                      </p:tavLst>
                                    </p:anim>
                                    <p:anim calcmode="lin" valueType="num">
                                      <p:cBhvr>
                                        <p:cTn id="32" dur="500" fill="hold"/>
                                        <p:tgtEl>
                                          <p:spTgt spid="11"/>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P spid="8" grpId="0"/>
      <p:bldP spid="10" grpId="0"/>
      <p:bldP spid="11"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3" descr="516948436_8c3792eab2.jpg"/>
          <p:cNvPicPr>
            <a:picLocks noChangeAspect="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8" name="16-Point Star 7"/>
          <p:cNvSpPr/>
          <p:nvPr/>
        </p:nvSpPr>
        <p:spPr>
          <a:xfrm>
            <a:off x="4343400" y="457200"/>
            <a:ext cx="4038600" cy="4038600"/>
          </a:xfrm>
          <a:prstGeom prst="star16">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p:cNvSpPr/>
          <p:nvPr/>
        </p:nvSpPr>
        <p:spPr>
          <a:xfrm>
            <a:off x="609600" y="838200"/>
            <a:ext cx="7924800" cy="5562600"/>
          </a:xfrm>
          <a:prstGeom prst="ellipse">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p:cNvSpPr txBox="1"/>
          <p:nvPr/>
        </p:nvSpPr>
        <p:spPr>
          <a:xfrm>
            <a:off x="2667000" y="1905000"/>
            <a:ext cx="6858000" cy="3554819"/>
          </a:xfrm>
          <a:prstGeom prst="rect">
            <a:avLst/>
          </a:prstGeom>
          <a:noFill/>
        </p:spPr>
        <p:txBody>
          <a:bodyPr wrap="square" rtlCol="0">
            <a:spAutoFit/>
          </a:bodyPr>
          <a:lstStyle/>
          <a:p>
            <a:r>
              <a:rPr lang="en-US" sz="2500" dirty="0">
                <a:latin typeface="Arial" pitchFamily="34" charset="0"/>
                <a:cs typeface="Arial" pitchFamily="34" charset="0"/>
              </a:rPr>
              <a:t>The God of love gave us his children,</a:t>
            </a:r>
          </a:p>
          <a:p>
            <a:r>
              <a:rPr lang="en-US" sz="2500" dirty="0">
                <a:latin typeface="Arial" pitchFamily="34" charset="0"/>
                <a:cs typeface="Arial" pitchFamily="34" charset="0"/>
              </a:rPr>
              <a:t>Ten commandments for to keep;</a:t>
            </a:r>
          </a:p>
          <a:p>
            <a:r>
              <a:rPr lang="en-US" sz="2500" dirty="0">
                <a:latin typeface="Arial" pitchFamily="34" charset="0"/>
                <a:cs typeface="Arial" pitchFamily="34" charset="0"/>
              </a:rPr>
              <a:t>To help us walk the way of truth,</a:t>
            </a:r>
          </a:p>
          <a:p>
            <a:r>
              <a:rPr lang="en-US" sz="2500" dirty="0">
                <a:latin typeface="Arial" pitchFamily="34" charset="0"/>
                <a:cs typeface="Arial" pitchFamily="34" charset="0"/>
              </a:rPr>
              <a:t>And live a life of joy and peace.</a:t>
            </a:r>
          </a:p>
          <a:p>
            <a:endParaRPr lang="en-US" sz="2500" dirty="0">
              <a:latin typeface="Arial" pitchFamily="34" charset="0"/>
              <a:cs typeface="Arial" pitchFamily="34" charset="0"/>
            </a:endParaRPr>
          </a:p>
          <a:p>
            <a:r>
              <a:rPr lang="en-US" sz="2500" dirty="0">
                <a:latin typeface="Arial" pitchFamily="34" charset="0"/>
                <a:cs typeface="Arial" pitchFamily="34" charset="0"/>
              </a:rPr>
              <a:t>If we strive to keep them daily,</a:t>
            </a:r>
          </a:p>
          <a:p>
            <a:r>
              <a:rPr lang="en-US" sz="2500" dirty="0">
                <a:latin typeface="Arial" pitchFamily="34" charset="0"/>
                <a:cs typeface="Arial" pitchFamily="34" charset="0"/>
              </a:rPr>
              <a:t>Evil we can </a:t>
            </a:r>
            <a:r>
              <a:rPr lang="en-US" sz="2500" dirty="0" err="1">
                <a:latin typeface="Arial" pitchFamily="34" charset="0"/>
                <a:cs typeface="Arial" pitchFamily="34" charset="0"/>
              </a:rPr>
              <a:t>e’er</a:t>
            </a:r>
            <a:r>
              <a:rPr lang="en-US" sz="2500" dirty="0">
                <a:latin typeface="Arial" pitchFamily="34" charset="0"/>
                <a:cs typeface="Arial" pitchFamily="34" charset="0"/>
              </a:rPr>
              <a:t> resist;</a:t>
            </a:r>
          </a:p>
          <a:p>
            <a:r>
              <a:rPr lang="en-US" sz="2500" dirty="0">
                <a:latin typeface="Arial" pitchFamily="34" charset="0"/>
                <a:cs typeface="Arial" pitchFamily="34" charset="0"/>
              </a:rPr>
              <a:t>If we pray, we will be strong,</a:t>
            </a:r>
          </a:p>
          <a:p>
            <a:r>
              <a:rPr lang="en-US" sz="2500" dirty="0">
                <a:latin typeface="Arial" pitchFamily="34" charset="0"/>
                <a:cs typeface="Arial" pitchFamily="34" charset="0"/>
              </a:rPr>
              <a:t>Able Satan’s plans to foil.</a:t>
            </a:r>
          </a:p>
        </p:txBody>
      </p:sp>
      <p:sp>
        <p:nvSpPr>
          <p:cNvPr id="5" name="TextBox 4"/>
          <p:cNvSpPr txBox="1"/>
          <p:nvPr/>
        </p:nvSpPr>
        <p:spPr>
          <a:xfrm>
            <a:off x="2438400" y="1143000"/>
            <a:ext cx="4572000" cy="630942"/>
          </a:xfrm>
          <a:prstGeom prst="rect">
            <a:avLst/>
          </a:prstGeom>
          <a:noFill/>
        </p:spPr>
        <p:txBody>
          <a:bodyPr wrap="square" rtlCol="0">
            <a:spAutoFit/>
          </a:bodyPr>
          <a:lstStyle/>
          <a:p>
            <a:pPr algn="ctr"/>
            <a:r>
              <a:rPr lang="en-US" sz="3500" b="1" dirty="0">
                <a:solidFill>
                  <a:srgbClr val="006600"/>
                </a:solidFill>
                <a:latin typeface="Cooper Std Black" pitchFamily="18" charset="0"/>
                <a:cs typeface="Times New Roman" pitchFamily="18" charset="0"/>
              </a:rPr>
              <a:t>LET US SING</a:t>
            </a:r>
          </a:p>
        </p:txBody>
      </p:sp>
      <p:pic>
        <p:nvPicPr>
          <p:cNvPr id="6147" name="Picture 3" descr="C:\Users\user\Desktop\Bitmap in Lesson7.cdr.png"/>
          <p:cNvPicPr>
            <a:picLocks noChangeAspect="1" noChangeArrowheads="1"/>
          </p:cNvPicPr>
          <p:nvPr/>
        </p:nvPicPr>
        <p:blipFill>
          <a:blip r:embed="rId3" cstate="print"/>
          <a:srcRect/>
          <a:stretch>
            <a:fillRect/>
          </a:stretch>
        </p:blipFill>
        <p:spPr bwMode="auto">
          <a:xfrm>
            <a:off x="1066800" y="2286000"/>
            <a:ext cx="1752600" cy="2617593"/>
          </a:xfrm>
          <a:prstGeom prst="rect">
            <a:avLst/>
          </a:prstGeom>
          <a:noFill/>
        </p:spPr>
      </p:pic>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p:cTn id="13" dur="500" fill="hold"/>
                                        <p:tgtEl>
                                          <p:spTgt spid="4"/>
                                        </p:tgtEl>
                                        <p:attrNameLst>
                                          <p:attrName>ppt_w</p:attrName>
                                        </p:attrNameLst>
                                      </p:cBhvr>
                                      <p:tavLst>
                                        <p:tav tm="0">
                                          <p:val>
                                            <p:fltVal val="0"/>
                                          </p:val>
                                        </p:tav>
                                        <p:tav tm="100000">
                                          <p:val>
                                            <p:strVal val="#ppt_w"/>
                                          </p:val>
                                        </p:tav>
                                      </p:tavLst>
                                    </p:anim>
                                    <p:anim calcmode="lin" valueType="num">
                                      <p:cBhvr>
                                        <p:cTn id="14" dur="500" fill="hold"/>
                                        <p:tgtEl>
                                          <p:spTgt spid="4"/>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3" descr="516948436_8c3792eab2.jpg"/>
          <p:cNvPicPr>
            <a:picLocks noChangeAspect="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6" name="Rounded Rectangle 5"/>
          <p:cNvSpPr/>
          <p:nvPr/>
        </p:nvSpPr>
        <p:spPr>
          <a:xfrm>
            <a:off x="228600" y="2514600"/>
            <a:ext cx="8763000" cy="1752600"/>
          </a:xfrm>
          <a:prstGeom prst="roundRect">
            <a:avLst>
              <a:gd name="adj" fmla="val 7103"/>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457200" indent="-457200" algn="just"/>
            <a:endParaRPr lang="en-US" sz="2000" dirty="0">
              <a:solidFill>
                <a:schemeClr val="tx1"/>
              </a:solidFill>
              <a:latin typeface="Arial" pitchFamily="34" charset="0"/>
              <a:cs typeface="Arial" pitchFamily="34" charset="0"/>
            </a:endParaRPr>
          </a:p>
        </p:txBody>
      </p:sp>
      <p:sp>
        <p:nvSpPr>
          <p:cNvPr id="4" name="Title 1"/>
          <p:cNvSpPr>
            <a:spLocks noGrp="1"/>
          </p:cNvSpPr>
          <p:nvPr>
            <p:ph type="title"/>
          </p:nvPr>
        </p:nvSpPr>
        <p:spPr>
          <a:xfrm>
            <a:off x="0" y="2514600"/>
            <a:ext cx="9144000" cy="838200"/>
          </a:xfrm>
        </p:spPr>
        <p:txBody>
          <a:bodyPr>
            <a:normAutofit/>
          </a:bodyPr>
          <a:lstStyle/>
          <a:p>
            <a:pPr algn="ctr"/>
            <a:r>
              <a:rPr lang="en-US" sz="3500" cap="none" dirty="0">
                <a:solidFill>
                  <a:srgbClr val="002060"/>
                </a:solidFill>
                <a:effectLst/>
                <a:latin typeface="Cooper Std Black" pitchFamily="18" charset="0"/>
                <a:cs typeface="Times New Roman" pitchFamily="18" charset="0"/>
              </a:rPr>
              <a:t>My decision</a:t>
            </a:r>
          </a:p>
        </p:txBody>
      </p:sp>
      <p:sp>
        <p:nvSpPr>
          <p:cNvPr id="9" name="Content Placeholder 2"/>
          <p:cNvSpPr txBox="1">
            <a:spLocks/>
          </p:cNvSpPr>
          <p:nvPr/>
        </p:nvSpPr>
        <p:spPr>
          <a:xfrm>
            <a:off x="457200" y="3276600"/>
            <a:ext cx="8153400" cy="914400"/>
          </a:xfrm>
          <a:prstGeom prst="rect">
            <a:avLst/>
          </a:prstGeom>
        </p:spPr>
        <p:txBody>
          <a:bodyPr vert="horz">
            <a:noAutofit/>
          </a:bodyPr>
          <a:lstStyle/>
          <a:p>
            <a:pPr marL="342900" marR="0" lvl="0" indent="-342900" algn="ctr" defTabSz="914400" rtl="0" eaLnBrk="1" fontAlgn="auto" latinLnBrk="0" hangingPunct="1">
              <a:lnSpc>
                <a:spcPct val="100000"/>
              </a:lnSpc>
              <a:spcBef>
                <a:spcPct val="20000"/>
              </a:spcBef>
              <a:spcAft>
                <a:spcPts val="0"/>
              </a:spcAft>
              <a:buClr>
                <a:schemeClr val="accent1"/>
              </a:buClr>
              <a:buSzPct val="70000"/>
              <a:buFont typeface="Wingdings 2"/>
              <a:buNone/>
              <a:tabLst/>
              <a:defRPr/>
            </a:pPr>
            <a:r>
              <a:rPr kumimoji="0" lang="en-US" sz="2500" b="0" i="0" u="none" strike="noStrike" kern="1200" cap="none" spc="0" normalizeH="0" baseline="0" noProof="0" dirty="0">
                <a:ln>
                  <a:noFill/>
                </a:ln>
                <a:solidFill>
                  <a:schemeClr val="tx1"/>
                </a:solidFill>
                <a:effectLst/>
                <a:uLnTx/>
                <a:uFillTx/>
                <a:latin typeface="Arial" pitchFamily="34" charset="0"/>
                <a:ea typeface="+mn-ea"/>
                <a:cs typeface="Arial" pitchFamily="34" charset="0"/>
              </a:rPr>
              <a:t>Just like Jesus</a:t>
            </a:r>
            <a:r>
              <a:rPr lang="en-US" sz="2500" dirty="0">
                <a:latin typeface="Arial" pitchFamily="34" charset="0"/>
                <a:cs typeface="Arial" pitchFamily="34" charset="0"/>
              </a:rPr>
              <a:t>, I will fight the temptation in my life with the power of prayer.</a:t>
            </a:r>
            <a:endParaRPr kumimoji="0" lang="en-US" sz="2500" b="0" i="0" u="none" strike="noStrike" kern="1200" cap="none" spc="0" normalizeH="0" baseline="0" noProof="0" dirty="0">
              <a:ln>
                <a:noFill/>
              </a:ln>
              <a:solidFill>
                <a:srgbClr val="FF00FF"/>
              </a:solidFill>
              <a:effectLst/>
              <a:uLnTx/>
              <a:uFillTx/>
              <a:latin typeface="Arial" pitchFamily="34" charset="0"/>
              <a:ea typeface="+mn-ea"/>
              <a:cs typeface="Arial" pitchFamily="34" charset="0"/>
            </a:endParaRPr>
          </a:p>
        </p:txBody>
      </p:sp>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p:cTn id="13" dur="500" fill="hold"/>
                                        <p:tgtEl>
                                          <p:spTgt spid="9"/>
                                        </p:tgtEl>
                                        <p:attrNameLst>
                                          <p:attrName>ppt_w</p:attrName>
                                        </p:attrNameLst>
                                      </p:cBhvr>
                                      <p:tavLst>
                                        <p:tav tm="0">
                                          <p:val>
                                            <p:fltVal val="0"/>
                                          </p:val>
                                        </p:tav>
                                        <p:tav tm="100000">
                                          <p:val>
                                            <p:strVal val="#ppt_w"/>
                                          </p:val>
                                        </p:tav>
                                      </p:tavLst>
                                    </p:anim>
                                    <p:anim calcmode="lin" valueType="num">
                                      <p:cBhvr>
                                        <p:cTn id="14" dur="500" fill="hold"/>
                                        <p:tgtEl>
                                          <p:spTgt spid="9"/>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9" grpId="0"/>
    </p:bldLst>
  </p:timing>
</p:sld>
</file>

<file path=ppt/slides/slide16.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3076" name="Picture 4" descr="C:\Users\user\Desktop\vadafone\G_Multi01.gif"/>
          <p:cNvPicPr>
            <a:picLocks noChangeAspect="1" noChangeArrowheads="1" noCrop="1"/>
          </p:cNvPicPr>
          <p:nvPr/>
        </p:nvPicPr>
        <p:blipFill>
          <a:blip r:embed="rId2" cstate="print"/>
          <a:srcRect/>
          <a:stretch>
            <a:fillRect/>
          </a:stretch>
        </p:blipFill>
        <p:spPr bwMode="auto">
          <a:xfrm>
            <a:off x="1828800" y="1600200"/>
            <a:ext cx="5410200" cy="3657600"/>
          </a:xfrm>
          <a:prstGeom prst="rect">
            <a:avLst/>
          </a:prstGeom>
          <a:noFill/>
        </p:spPr>
      </p:pic>
      <p:pic>
        <p:nvPicPr>
          <p:cNvPr id="9" name="Picture 2" descr="C:\Users\user\Desktop\SMCC PHOTO\Candle-06-june.gif"/>
          <p:cNvPicPr>
            <a:picLocks noChangeAspect="1" noChangeArrowheads="1" noCrop="1"/>
          </p:cNvPicPr>
          <p:nvPr/>
        </p:nvPicPr>
        <p:blipFill>
          <a:blip r:embed="rId3" cstate="print"/>
          <a:srcRect/>
          <a:stretch>
            <a:fillRect/>
          </a:stretch>
        </p:blipFill>
        <p:spPr bwMode="auto">
          <a:xfrm>
            <a:off x="3810000" y="1357544"/>
            <a:ext cx="1524000" cy="2071456"/>
          </a:xfrm>
          <a:prstGeom prst="rect">
            <a:avLst/>
          </a:prstGeom>
          <a:noFill/>
        </p:spPr>
      </p:pic>
      <p:sp>
        <p:nvSpPr>
          <p:cNvPr id="5" name="Rectangle 4"/>
          <p:cNvSpPr/>
          <p:nvPr/>
        </p:nvSpPr>
        <p:spPr>
          <a:xfrm>
            <a:off x="914400" y="4343400"/>
            <a:ext cx="7315200" cy="1246495"/>
          </a:xfrm>
          <a:prstGeom prst="rect">
            <a:avLst/>
          </a:prstGeom>
          <a:noFill/>
        </p:spPr>
        <p:txBody>
          <a:bodyPr wrap="square" lIns="91440" tIns="45720" rIns="91440" bIns="45720">
            <a:spAutoFit/>
            <a:scene3d>
              <a:camera prst="orthographicFront"/>
              <a:lightRig rig="glow" dir="tl">
                <a:rot lat="0" lon="0" rev="5400000"/>
              </a:lightRig>
            </a:scene3d>
            <a:sp3d contourW="12700">
              <a:bevelT w="25400" h="25400"/>
              <a:contourClr>
                <a:schemeClr val="accent6">
                  <a:shade val="73000"/>
                </a:schemeClr>
              </a:contourClr>
            </a:sp3d>
          </a:bodyPr>
          <a:lstStyle/>
          <a:p>
            <a:pPr algn="ctr"/>
            <a:r>
              <a:rPr lang="en-US" sz="7500" b="1" cap="none" spc="0" dirty="0">
                <a:ln w="11430">
                  <a:solidFill>
                    <a:srgbClr val="FF0000"/>
                  </a:solidFill>
                </a:ln>
                <a:solidFill>
                  <a:srgbClr val="FFFF00"/>
                </a:solidFill>
                <a:effectLst>
                  <a:outerShdw blurRad="80000" dist="40000" dir="5040000" algn="tl">
                    <a:srgbClr val="000000">
                      <a:alpha val="30000"/>
                    </a:srgbClr>
                  </a:outerShdw>
                </a:effectLst>
                <a:latin typeface="Cooper Std Black" pitchFamily="18" charset="0"/>
                <a:cs typeface="Arial" pitchFamily="34" charset="0"/>
              </a:rPr>
              <a:t>Thank </a:t>
            </a:r>
            <a:r>
              <a:rPr lang="en-US" sz="7500" b="1" dirty="0">
                <a:ln w="11430">
                  <a:solidFill>
                    <a:srgbClr val="FF0000"/>
                  </a:solidFill>
                </a:ln>
                <a:solidFill>
                  <a:srgbClr val="FFFF00"/>
                </a:solidFill>
                <a:effectLst>
                  <a:outerShdw blurRad="80000" dist="40000" dir="5040000" algn="tl">
                    <a:srgbClr val="000000">
                      <a:alpha val="30000"/>
                    </a:srgbClr>
                  </a:outerShdw>
                </a:effectLst>
                <a:latin typeface="Cooper Std Black" pitchFamily="18" charset="0"/>
                <a:cs typeface="Arial" pitchFamily="34" charset="0"/>
              </a:rPr>
              <a:t>you</a:t>
            </a:r>
            <a:endParaRPr lang="en-US" sz="7500" b="1" cap="none" spc="0" dirty="0">
              <a:ln w="11430">
                <a:solidFill>
                  <a:srgbClr val="FF0000"/>
                </a:solidFill>
              </a:ln>
              <a:solidFill>
                <a:srgbClr val="FFFF00"/>
              </a:solidFill>
              <a:effectLst>
                <a:outerShdw blurRad="80000" dist="40000" dir="5040000" algn="tl">
                  <a:srgbClr val="000000">
                    <a:alpha val="30000"/>
                  </a:srgbClr>
                </a:outerShdw>
              </a:effectLst>
              <a:latin typeface="Cooper Std Black" pitchFamily="18" charset="0"/>
              <a:cs typeface="Arial" pitchFamily="34" charset="0"/>
            </a:endParaRPr>
          </a:p>
        </p:txBody>
      </p:sp>
      <p:pic>
        <p:nvPicPr>
          <p:cNvPr id="14" name="Picture 8" descr="mobile 032"/>
          <p:cNvPicPr>
            <a:picLocks noChangeAspect="1" noChangeArrowheads="1" noCrop="1"/>
          </p:cNvPicPr>
          <p:nvPr/>
        </p:nvPicPr>
        <p:blipFill>
          <a:blip r:embed="rId4" cstate="print"/>
          <a:srcRect/>
          <a:stretch>
            <a:fillRect/>
          </a:stretch>
        </p:blipFill>
        <p:spPr bwMode="auto">
          <a:xfrm rot="19266774">
            <a:off x="3962138" y="3504262"/>
            <a:ext cx="1257057" cy="928432"/>
          </a:xfrm>
          <a:prstGeom prst="rect">
            <a:avLst/>
          </a:prstGeom>
          <a:noFill/>
          <a:ln w="9525">
            <a:noFill/>
            <a:miter lim="800000"/>
            <a:headEnd/>
            <a:tailEnd/>
          </a:ln>
        </p:spPr>
      </p:pic>
    </p:spTree>
  </p:cSld>
  <p:clrMapOvr>
    <a:overrideClrMapping bg1="dk1" tx1="lt1" bg2="dk2" tx2="lt2" accent1="accent1" accent2="accent2" accent3="accent3" accent4="accent4" accent5="accent5" accent6="accent6" hlink="hlink" folHlink="folHlink"/>
  </p:clrMapOvr>
  <p:transition>
    <p:cover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afterEffect">
                                  <p:stCondLst>
                                    <p:cond delay="0"/>
                                  </p:stCondLst>
                                  <p:iterate type="lt">
                                    <p:tmPct val="10000"/>
                                  </p:iterate>
                                  <p:childTnLst>
                                    <p:set>
                                      <p:cBhvr>
                                        <p:cTn id="6" dur="1" fill="hold">
                                          <p:stCondLst>
                                            <p:cond delay="0"/>
                                          </p:stCondLst>
                                        </p:cTn>
                                        <p:tgtEl>
                                          <p:spTgt spid="5"/>
                                        </p:tgtEl>
                                        <p:attrNameLst>
                                          <p:attrName>style.visibility</p:attrName>
                                        </p:attrNameLst>
                                      </p:cBhvr>
                                      <p:to>
                                        <p:strVal val="visible"/>
                                      </p:to>
                                    </p:set>
                                    <p:anim by="(-#ppt_w*2)" calcmode="lin" valueType="num">
                                      <p:cBhvr rctx="PPT">
                                        <p:cTn id="7" dur="500" autoRev="1" fill="hold">
                                          <p:stCondLst>
                                            <p:cond delay="0"/>
                                          </p:stCondLst>
                                        </p:cTn>
                                        <p:tgtEl>
                                          <p:spTgt spid="5"/>
                                        </p:tgtEl>
                                        <p:attrNameLst>
                                          <p:attrName>ppt_w</p:attrName>
                                        </p:attrNameLst>
                                      </p:cBhvr>
                                    </p:anim>
                                    <p:anim by="(#ppt_w*0.50)" calcmode="lin" valueType="num">
                                      <p:cBhvr>
                                        <p:cTn id="8" dur="500" decel="50000" autoRev="1" fill="hold">
                                          <p:stCondLst>
                                            <p:cond delay="0"/>
                                          </p:stCondLst>
                                        </p:cTn>
                                        <p:tgtEl>
                                          <p:spTgt spid="5"/>
                                        </p:tgtEl>
                                        <p:attrNameLst>
                                          <p:attrName>ppt_x</p:attrName>
                                        </p:attrNameLst>
                                      </p:cBhvr>
                                    </p:anim>
                                    <p:anim from="(-#ppt_h/2)" to="(#ppt_y)" calcmode="lin" valueType="num">
                                      <p:cBhvr>
                                        <p:cTn id="9" dur="1000" fill="hold">
                                          <p:stCondLst>
                                            <p:cond delay="0"/>
                                          </p:stCondLst>
                                        </p:cTn>
                                        <p:tgtEl>
                                          <p:spTgt spid="5"/>
                                        </p:tgtEl>
                                        <p:attrNameLst>
                                          <p:attrName>ppt_y</p:attrName>
                                        </p:attrNameLst>
                                      </p:cBhvr>
                                    </p:anim>
                                    <p:animRot by="21600000">
                                      <p:cBhvr>
                                        <p:cTn id="10" dur="1000" fill="hold">
                                          <p:stCondLst>
                                            <p:cond delay="0"/>
                                          </p:stCondLst>
                                        </p:cTn>
                                        <p:tgtEl>
                                          <p:spTgt spid="5"/>
                                        </p:tgtEl>
                                        <p:attrNameLst>
                                          <p:attrName>r</p:attrName>
                                        </p:attrNameLst>
                                      </p:cBhvr>
                                    </p:animRot>
                                  </p:childTnLst>
                                </p:cTn>
                              </p:par>
                              <p:par>
                                <p:cTn id="11" presetID="1" presetClass="path" presetSubtype="0" accel="50000" decel="50000" fill="hold" nodeType="withEffect">
                                  <p:stCondLst>
                                    <p:cond delay="0"/>
                                  </p:stCondLst>
                                  <p:childTnLst>
                                    <p:animMotion origin="layout" path="M 0 0  C 0.069 0  0.125 0.07467  0.125 0.16667  C 0.125 0.25867  0.069 0.33333  0 0.33333  C -0.069 0.33333  -0.125 0.25867  -0.125 0.16667  C -0.125 0.07467  -0.069 0  0 0  Z" pathEditMode="relative" ptsTypes="">
                                      <p:cBhvr>
                                        <p:cTn id="12" dur="2000" fill="hold"/>
                                        <p:tgtEl>
                                          <p:spTgt spid="14"/>
                                        </p:tgtEl>
                                        <p:attrNameLst>
                                          <p:attrName>ppt_x</p:attrName>
                                          <p:attrName>ppt_y</p:attrName>
                                        </p:attrNameLst>
                                      </p:cBhvr>
                                    </p:animMotion>
                                  </p:childTnLst>
                                </p:cTn>
                              </p:par>
                            </p:childTnLst>
                          </p:cTn>
                        </p:par>
                        <p:par>
                          <p:cTn id="13" fill="hold">
                            <p:stCondLst>
                              <p:cond delay="2000"/>
                            </p:stCondLst>
                            <p:childTnLst>
                              <p:par>
                                <p:cTn id="14" presetID="26" presetClass="emph" presetSubtype="0" fill="hold" grpId="1" nodeType="afterEffect">
                                  <p:stCondLst>
                                    <p:cond delay="0"/>
                                  </p:stCondLst>
                                  <p:iterate type="lt">
                                    <p:tmPct val="0"/>
                                  </p:iterate>
                                  <p:childTnLst>
                                    <p:animEffect transition="out" filter="fade">
                                      <p:cBhvr>
                                        <p:cTn id="15" dur="500" tmFilter="0, 0; .2, .5; .8, .5; 1, 0"/>
                                        <p:tgtEl>
                                          <p:spTgt spid="5"/>
                                        </p:tgtEl>
                                      </p:cBhvr>
                                    </p:animEffect>
                                    <p:animScale>
                                      <p:cBhvr>
                                        <p:cTn id="16" dur="250" autoRev="1" fill="hold"/>
                                        <p:tgtEl>
                                          <p:spTgt spid="5"/>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5" grpId="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3" descr="516948436_8c3792eab2.jpg"/>
          <p:cNvPicPr>
            <a:picLocks noChangeAspect="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8" name="Rounded Rectangle 7"/>
          <p:cNvSpPr/>
          <p:nvPr/>
        </p:nvSpPr>
        <p:spPr>
          <a:xfrm>
            <a:off x="685800" y="304800"/>
            <a:ext cx="5562600" cy="990600"/>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2" descr="C:\Users\user\Desktop\Bitmap in Forum8.cdr.png"/>
          <p:cNvPicPr>
            <a:picLocks noChangeAspect="1" noChangeArrowheads="1"/>
          </p:cNvPicPr>
          <p:nvPr/>
        </p:nvPicPr>
        <p:blipFill>
          <a:blip r:embed="rId3" cstate="print"/>
          <a:srcRect/>
          <a:stretch>
            <a:fillRect/>
          </a:stretch>
        </p:blipFill>
        <p:spPr bwMode="auto">
          <a:xfrm>
            <a:off x="1905000" y="481836"/>
            <a:ext cx="2895600" cy="737364"/>
          </a:xfrm>
          <a:prstGeom prst="rect">
            <a:avLst/>
          </a:prstGeom>
          <a:noFill/>
        </p:spPr>
      </p:pic>
      <p:sp>
        <p:nvSpPr>
          <p:cNvPr id="2" name="Title 1"/>
          <p:cNvSpPr>
            <a:spLocks noGrp="1"/>
          </p:cNvSpPr>
          <p:nvPr>
            <p:ph type="title"/>
          </p:nvPr>
        </p:nvSpPr>
        <p:spPr>
          <a:xfrm>
            <a:off x="0" y="457200"/>
            <a:ext cx="9144000" cy="1295400"/>
          </a:xfrm>
          <a:effectLst/>
        </p:spPr>
        <p:txBody>
          <a:bodyPr>
            <a:normAutofit fontScale="90000"/>
          </a:bodyPr>
          <a:lstStyle/>
          <a:p>
            <a:pPr algn="ctr"/>
            <a:r>
              <a:rPr lang="en-US" sz="2800" cap="none" dirty="0">
                <a:solidFill>
                  <a:srgbClr val="002060"/>
                </a:solidFill>
                <a:effectLst/>
                <a:latin typeface="Cooper Std Black" pitchFamily="18" charset="0"/>
                <a:cs typeface="Arial" pitchFamily="34" charset="0"/>
              </a:rPr>
              <a:t>Lesson </a:t>
            </a:r>
            <a:r>
              <a:rPr lang="en-US" sz="2800" cap="none" dirty="0">
                <a:solidFill>
                  <a:srgbClr val="002060"/>
                </a:solidFill>
                <a:effectLst/>
                <a:latin typeface="Cooper Std Black" pitchFamily="18" charset="0"/>
                <a:cs typeface="Arial" pitchFamily="34" charset="0"/>
              </a:rPr>
              <a:t>8</a:t>
            </a:r>
            <a:r>
              <a:rPr lang="en-US" sz="3300" cap="none" dirty="0">
                <a:ln>
                  <a:solidFill>
                    <a:schemeClr val="bg1"/>
                  </a:solidFill>
                </a:ln>
                <a:solidFill>
                  <a:schemeClr val="tx1"/>
                </a:solidFill>
                <a:effectLst/>
                <a:latin typeface="Arial" pitchFamily="34" charset="0"/>
                <a:cs typeface="Arial" pitchFamily="34" charset="0"/>
              </a:rPr>
              <a:t/>
            </a:r>
            <a:br>
              <a:rPr lang="en-US" sz="3300" cap="none" dirty="0">
                <a:ln>
                  <a:solidFill>
                    <a:schemeClr val="bg1"/>
                  </a:solidFill>
                </a:ln>
                <a:solidFill>
                  <a:schemeClr val="tx1"/>
                </a:solidFill>
                <a:effectLst/>
                <a:latin typeface="Arial" pitchFamily="34" charset="0"/>
                <a:cs typeface="Arial" pitchFamily="34" charset="0"/>
              </a:rPr>
            </a:br>
            <a:r>
              <a:rPr lang="en-US" sz="3300" cap="none" dirty="0">
                <a:ln>
                  <a:solidFill>
                    <a:schemeClr val="bg1"/>
                  </a:solidFill>
                </a:ln>
                <a:solidFill>
                  <a:schemeClr val="tx1"/>
                </a:solidFill>
                <a:effectLst/>
                <a:latin typeface="Cooper Std Black" pitchFamily="18" charset="0"/>
                <a:cs typeface="Times New Roman" pitchFamily="18" charset="0"/>
              </a:rPr>
              <a:t/>
            </a:r>
            <a:br>
              <a:rPr lang="en-US" sz="3300" cap="none" dirty="0">
                <a:ln>
                  <a:solidFill>
                    <a:schemeClr val="bg1"/>
                  </a:solidFill>
                </a:ln>
                <a:solidFill>
                  <a:schemeClr val="tx1"/>
                </a:solidFill>
                <a:effectLst/>
                <a:latin typeface="Cooper Std Black" pitchFamily="18" charset="0"/>
                <a:cs typeface="Times New Roman" pitchFamily="18" charset="0"/>
              </a:rPr>
            </a:br>
            <a:r>
              <a:rPr lang="en-US" sz="3300" cap="none" dirty="0">
                <a:ln>
                  <a:solidFill>
                    <a:schemeClr val="bg1"/>
                  </a:solidFill>
                </a:ln>
                <a:solidFill>
                  <a:srgbClr val="FF0000"/>
                </a:solidFill>
                <a:effectLst/>
                <a:latin typeface="Cooper Std Black" pitchFamily="18" charset="0"/>
                <a:cs typeface="Times New Roman" pitchFamily="18" charset="0"/>
              </a:rPr>
              <a:t>SIN: VIOLATION OF COMMANDMENTS</a:t>
            </a:r>
          </a:p>
        </p:txBody>
      </p:sp>
      <p:pic>
        <p:nvPicPr>
          <p:cNvPr id="3" name="Picture 2" descr="C:\Users\user\Desktop\10 Commandments-in Hebrew.gif"/>
          <p:cNvPicPr>
            <a:picLocks noChangeAspect="1" noChangeArrowheads="1"/>
          </p:cNvPicPr>
          <p:nvPr/>
        </p:nvPicPr>
        <p:blipFill>
          <a:blip r:embed="rId4" cstate="print">
            <a:lum bright="10000" contrast="10000"/>
          </a:blip>
          <a:srcRect/>
          <a:stretch>
            <a:fillRect/>
          </a:stretch>
        </p:blipFill>
        <p:spPr bwMode="auto">
          <a:xfrm>
            <a:off x="2133600" y="2209800"/>
            <a:ext cx="4894599" cy="4191000"/>
          </a:xfrm>
          <a:prstGeom prst="rect">
            <a:avLst/>
          </a:prstGeom>
          <a:noFill/>
          <a:effectLst>
            <a:glow rad="228600">
              <a:schemeClr val="accent6">
                <a:satMod val="175000"/>
                <a:alpha val="40000"/>
              </a:schemeClr>
            </a:glow>
          </a:effectLst>
        </p:spPr>
      </p:pic>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showMasterSp="0">
  <p:cSld>
    <p:bg>
      <p:bgRef idx="1001">
        <a:schemeClr val="bg1"/>
      </p:bgRef>
    </p:bg>
    <p:spTree>
      <p:nvGrpSpPr>
        <p:cNvPr id="1" name=""/>
        <p:cNvGrpSpPr/>
        <p:nvPr/>
      </p:nvGrpSpPr>
      <p:grpSpPr>
        <a:xfrm>
          <a:off x="0" y="0"/>
          <a:ext cx="0" cy="0"/>
          <a:chOff x="0" y="0"/>
          <a:chExt cx="0" cy="0"/>
        </a:xfrm>
      </p:grpSpPr>
      <p:pic>
        <p:nvPicPr>
          <p:cNvPr id="5" name="Picture 3" descr="516948436_8c3792eab2.jpg"/>
          <p:cNvPicPr>
            <a:picLocks noChangeAspect="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6" name="Rounded Rectangle 5"/>
          <p:cNvSpPr/>
          <p:nvPr/>
        </p:nvSpPr>
        <p:spPr>
          <a:xfrm>
            <a:off x="228600" y="228600"/>
            <a:ext cx="8686800" cy="2133600"/>
          </a:xfrm>
          <a:prstGeom prst="roundRect">
            <a:avLst>
              <a:gd name="adj" fmla="val 13110"/>
            </a:avLst>
          </a:prstGeom>
          <a:solidFill>
            <a:schemeClr val="tx1"/>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p:cNvSpPr txBox="1"/>
          <p:nvPr/>
        </p:nvSpPr>
        <p:spPr>
          <a:xfrm>
            <a:off x="381000" y="381000"/>
            <a:ext cx="8382000" cy="1785104"/>
          </a:xfrm>
          <a:prstGeom prst="rect">
            <a:avLst/>
          </a:prstGeom>
          <a:noFill/>
        </p:spPr>
        <p:txBody>
          <a:bodyPr wrap="square" rtlCol="0">
            <a:spAutoFit/>
          </a:bodyPr>
          <a:lstStyle/>
          <a:p>
            <a:pPr algn="ctr"/>
            <a:r>
              <a:rPr lang="en-US" sz="2200" dirty="0">
                <a:solidFill>
                  <a:schemeClr val="bg1"/>
                </a:solidFill>
                <a:latin typeface="Arial" pitchFamily="34" charset="0"/>
                <a:cs typeface="Arial" pitchFamily="34" charset="0"/>
              </a:rPr>
              <a:t>The Israelites promised that they will keep God’s commandments. But they didn’t keep word. </a:t>
            </a:r>
          </a:p>
          <a:p>
            <a:pPr algn="ctr"/>
            <a:r>
              <a:rPr lang="en-US" sz="2200" dirty="0">
                <a:solidFill>
                  <a:schemeClr val="bg1"/>
                </a:solidFill>
                <a:latin typeface="Arial" pitchFamily="34" charset="0"/>
                <a:cs typeface="Arial" pitchFamily="34" charset="0"/>
              </a:rPr>
              <a:t>When Moses returned from Mount Sinai he saw that they made a golden calf and were dancing around it and worshiping it. </a:t>
            </a:r>
          </a:p>
          <a:p>
            <a:pPr algn="ctr"/>
            <a:r>
              <a:rPr lang="en-US" sz="2200" dirty="0">
                <a:solidFill>
                  <a:schemeClr val="bg1"/>
                </a:solidFill>
                <a:latin typeface="Arial" pitchFamily="34" charset="0"/>
                <a:cs typeface="Arial" pitchFamily="34" charset="0"/>
              </a:rPr>
              <a:t>Thus they violated God’s first commandment itself.</a:t>
            </a:r>
          </a:p>
        </p:txBody>
      </p:sp>
      <p:pic>
        <p:nvPicPr>
          <p:cNvPr id="2050" name="Picture 2" descr="C:\Users\user\Desktop\3-aaron-golden-calf.jpg"/>
          <p:cNvPicPr>
            <a:picLocks noChangeAspect="1" noChangeArrowheads="1"/>
          </p:cNvPicPr>
          <p:nvPr/>
        </p:nvPicPr>
        <p:blipFill>
          <a:blip r:embed="rId3" cstate="print"/>
          <a:srcRect l="12135" t="25758" r="12865" b="8263"/>
          <a:stretch>
            <a:fillRect/>
          </a:stretch>
        </p:blipFill>
        <p:spPr bwMode="auto">
          <a:xfrm>
            <a:off x="1063336" y="2514600"/>
            <a:ext cx="7013864" cy="4114800"/>
          </a:xfrm>
          <a:prstGeom prst="rect">
            <a:avLst/>
          </a:prstGeom>
          <a:noFill/>
        </p:spPr>
      </p:pic>
    </p:spTree>
  </p:cSld>
  <p:clrMapOvr>
    <a:overrideClrMapping bg1="dk1" tx1="lt1" bg2="dk2" tx2="lt2" accent1="accent1" accent2="accent2" accent3="accent3" accent4="accent4" accent5="accent5" accent6="accent6" hlink="hlink" folHlink="folHlink"/>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3" descr="516948436_8c3792eab2.jpg"/>
          <p:cNvPicPr>
            <a:picLocks noChangeAspect="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pic>
        <p:nvPicPr>
          <p:cNvPr id="3074" name="Picture 2" descr="C:\Users\user\Desktop\Adoration_of_Golden_Calf_Poussin_1634.jpg"/>
          <p:cNvPicPr>
            <a:picLocks noChangeAspect="1" noChangeArrowheads="1"/>
          </p:cNvPicPr>
          <p:nvPr/>
        </p:nvPicPr>
        <p:blipFill>
          <a:blip r:embed="rId3" cstate="print"/>
          <a:srcRect/>
          <a:stretch>
            <a:fillRect/>
          </a:stretch>
        </p:blipFill>
        <p:spPr bwMode="auto">
          <a:xfrm>
            <a:off x="0" y="381000"/>
            <a:ext cx="8663938" cy="6172200"/>
          </a:xfrm>
          <a:prstGeom prst="rect">
            <a:avLst/>
          </a:prstGeom>
          <a:noFill/>
        </p:spPr>
      </p:pic>
      <p:sp>
        <p:nvSpPr>
          <p:cNvPr id="9" name="Rounded Rectangle 8"/>
          <p:cNvSpPr/>
          <p:nvPr/>
        </p:nvSpPr>
        <p:spPr>
          <a:xfrm>
            <a:off x="3657600" y="685800"/>
            <a:ext cx="5334000" cy="5486400"/>
          </a:xfrm>
          <a:prstGeom prst="roundRect">
            <a:avLst>
              <a:gd name="adj" fmla="val 6442"/>
            </a:avLst>
          </a:prstGeom>
          <a:solidFill>
            <a:schemeClr val="bg1"/>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p:cNvSpPr txBox="1"/>
          <p:nvPr/>
        </p:nvSpPr>
        <p:spPr>
          <a:xfrm>
            <a:off x="3810000" y="762000"/>
            <a:ext cx="5029200" cy="5324535"/>
          </a:xfrm>
          <a:prstGeom prst="rect">
            <a:avLst/>
          </a:prstGeom>
          <a:noFill/>
        </p:spPr>
        <p:txBody>
          <a:bodyPr wrap="square" rtlCol="0">
            <a:spAutoFit/>
          </a:bodyPr>
          <a:lstStyle/>
          <a:p>
            <a:pPr algn="just"/>
            <a:r>
              <a:rPr lang="en-US" sz="2000" dirty="0">
                <a:latin typeface="Arial" pitchFamily="34" charset="0"/>
                <a:cs typeface="Arial" pitchFamily="34" charset="0"/>
              </a:rPr>
              <a:t>	God created man to live a happy life. If we obey  God’s commandments, we will be happy.</a:t>
            </a:r>
          </a:p>
          <a:p>
            <a:pPr algn="just"/>
            <a:r>
              <a:rPr lang="en-US" sz="2000" dirty="0">
                <a:latin typeface="Arial" pitchFamily="34" charset="0"/>
                <a:cs typeface="Arial" pitchFamily="34" charset="0"/>
              </a:rPr>
              <a:t> </a:t>
            </a:r>
          </a:p>
          <a:p>
            <a:pPr algn="just"/>
            <a:r>
              <a:rPr lang="en-US" sz="2000" dirty="0">
                <a:latin typeface="Arial" pitchFamily="34" charset="0"/>
                <a:cs typeface="Arial" pitchFamily="34" charset="0"/>
              </a:rPr>
              <a:t>	Commandments show us the way to live happily. Besides that when we obey God’s commandments we love him too. </a:t>
            </a:r>
          </a:p>
          <a:p>
            <a:pPr algn="just"/>
            <a:endParaRPr lang="en-US" sz="2000" dirty="0">
              <a:latin typeface="Arial" pitchFamily="34" charset="0"/>
              <a:cs typeface="Arial" pitchFamily="34" charset="0"/>
            </a:endParaRPr>
          </a:p>
          <a:p>
            <a:pPr algn="just"/>
            <a:r>
              <a:rPr lang="en-US" sz="2000" dirty="0">
                <a:latin typeface="Arial" pitchFamily="34" charset="0"/>
                <a:cs typeface="Arial" pitchFamily="34" charset="0"/>
              </a:rPr>
              <a:t>	We, the children of God, Must obey Gods commandments and live in love. </a:t>
            </a:r>
          </a:p>
          <a:p>
            <a:pPr algn="just"/>
            <a:endParaRPr lang="en-US" sz="2000" dirty="0">
              <a:latin typeface="Arial" pitchFamily="34" charset="0"/>
              <a:cs typeface="Arial" pitchFamily="34" charset="0"/>
            </a:endParaRPr>
          </a:p>
          <a:p>
            <a:pPr algn="just"/>
            <a:r>
              <a:rPr lang="en-US" sz="2000" dirty="0">
                <a:latin typeface="Arial" pitchFamily="34" charset="0"/>
                <a:cs typeface="Arial" pitchFamily="34" charset="0"/>
              </a:rPr>
              <a:t>	But those who sin, violates God’s commandments (1 John 3:4). </a:t>
            </a:r>
          </a:p>
          <a:p>
            <a:pPr algn="just"/>
            <a:endParaRPr lang="en-US" sz="2000" dirty="0">
              <a:latin typeface="Arial" pitchFamily="34" charset="0"/>
              <a:cs typeface="Arial" pitchFamily="34" charset="0"/>
            </a:endParaRPr>
          </a:p>
          <a:p>
            <a:pPr algn="just"/>
            <a:r>
              <a:rPr lang="en-US" sz="2000" dirty="0">
                <a:latin typeface="Arial" pitchFamily="34" charset="0"/>
                <a:cs typeface="Arial" pitchFamily="34" charset="0"/>
              </a:rPr>
              <a:t>	</a:t>
            </a:r>
            <a:r>
              <a:rPr lang="en-US" sz="2000" b="1" dirty="0">
                <a:solidFill>
                  <a:srgbClr val="00B0F0"/>
                </a:solidFill>
                <a:latin typeface="Arial" pitchFamily="34" charset="0"/>
                <a:cs typeface="Arial" pitchFamily="34" charset="0"/>
              </a:rPr>
              <a:t>Because sin is violation of God’s commandments.</a:t>
            </a:r>
          </a:p>
        </p:txBody>
      </p:sp>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3" descr="516948436_8c3792eab2.jpg"/>
          <p:cNvPicPr>
            <a:picLocks noChangeAspect="1"/>
          </p:cNvPicPr>
          <p:nvPr/>
        </p:nvPicPr>
        <p:blipFill>
          <a:blip r:embed="rId3" cstate="print"/>
          <a:srcRect/>
          <a:stretch>
            <a:fillRect/>
          </a:stretch>
        </p:blipFill>
        <p:spPr bwMode="auto">
          <a:xfrm>
            <a:off x="0" y="0"/>
            <a:ext cx="9144000" cy="6858000"/>
          </a:xfrm>
          <a:prstGeom prst="rect">
            <a:avLst/>
          </a:prstGeom>
          <a:noFill/>
          <a:ln w="9525">
            <a:noFill/>
            <a:miter lim="800000"/>
            <a:headEnd/>
            <a:tailEnd/>
          </a:ln>
        </p:spPr>
      </p:pic>
      <p:pic>
        <p:nvPicPr>
          <p:cNvPr id="4099" name="Picture 3" descr="C:\Users\user\Desktop\sagrado-jesus.jpg"/>
          <p:cNvPicPr>
            <a:picLocks noChangeAspect="1" noChangeArrowheads="1"/>
          </p:cNvPicPr>
          <p:nvPr/>
        </p:nvPicPr>
        <p:blipFill>
          <a:blip r:embed="rId4" cstate="print"/>
          <a:srcRect/>
          <a:stretch>
            <a:fillRect/>
          </a:stretch>
        </p:blipFill>
        <p:spPr bwMode="auto">
          <a:xfrm>
            <a:off x="2133600" y="1828800"/>
            <a:ext cx="4876800" cy="3251199"/>
          </a:xfrm>
          <a:prstGeom prst="rect">
            <a:avLst/>
          </a:prstGeom>
          <a:noFill/>
        </p:spPr>
      </p:pic>
      <p:sp>
        <p:nvSpPr>
          <p:cNvPr id="14" name="Rounded Rectangle 13"/>
          <p:cNvSpPr/>
          <p:nvPr/>
        </p:nvSpPr>
        <p:spPr>
          <a:xfrm>
            <a:off x="228600" y="5105400"/>
            <a:ext cx="8610600" cy="1524000"/>
          </a:xfrm>
          <a:prstGeom prst="roundRect">
            <a:avLst>
              <a:gd name="adj" fmla="val 22996"/>
            </a:avLst>
          </a:prstGeom>
          <a:solidFill>
            <a:schemeClr val="bg1"/>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ounded Rectangle 8"/>
          <p:cNvSpPr/>
          <p:nvPr/>
        </p:nvSpPr>
        <p:spPr>
          <a:xfrm>
            <a:off x="228600" y="152400"/>
            <a:ext cx="8610600" cy="1676400"/>
          </a:xfrm>
          <a:prstGeom prst="roundRect">
            <a:avLst>
              <a:gd name="adj" fmla="val 22996"/>
            </a:avLst>
          </a:prstGeom>
          <a:solidFill>
            <a:schemeClr val="bg1"/>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p:cNvSpPr txBox="1"/>
          <p:nvPr/>
        </p:nvSpPr>
        <p:spPr>
          <a:xfrm>
            <a:off x="533400" y="306050"/>
            <a:ext cx="8077200" cy="1323439"/>
          </a:xfrm>
          <a:prstGeom prst="rect">
            <a:avLst/>
          </a:prstGeom>
          <a:noFill/>
        </p:spPr>
        <p:txBody>
          <a:bodyPr wrap="square" rtlCol="0">
            <a:spAutoFit/>
          </a:bodyPr>
          <a:lstStyle/>
          <a:p>
            <a:pPr algn="ctr"/>
            <a:r>
              <a:rPr lang="en-US" sz="2000" dirty="0">
                <a:latin typeface="Arial" pitchFamily="34" charset="0"/>
                <a:cs typeface="Arial" pitchFamily="34" charset="0"/>
              </a:rPr>
              <a:t>Jesus tells us: </a:t>
            </a:r>
            <a:r>
              <a:rPr lang="en-US" sz="2000" b="1" dirty="0">
                <a:solidFill>
                  <a:srgbClr val="FF00FF"/>
                </a:solidFill>
                <a:latin typeface="Arial" pitchFamily="34" charset="0"/>
                <a:cs typeface="Arial" pitchFamily="34" charset="0"/>
              </a:rPr>
              <a:t>Just as I obey my Father’s commandments and live in His love, you obey my commandments and live in my love </a:t>
            </a:r>
          </a:p>
          <a:p>
            <a:pPr algn="ctr"/>
            <a:r>
              <a:rPr lang="en-US" sz="2000" dirty="0">
                <a:latin typeface="Arial" pitchFamily="34" charset="0"/>
                <a:cs typeface="Arial" pitchFamily="34" charset="0"/>
              </a:rPr>
              <a:t>(John 15:10). It is God the Father who gave us the ten commandments. When we obey these commandments we love God.</a:t>
            </a:r>
          </a:p>
        </p:txBody>
      </p:sp>
      <p:sp>
        <p:nvSpPr>
          <p:cNvPr id="13" name="TextBox 12"/>
          <p:cNvSpPr txBox="1"/>
          <p:nvPr/>
        </p:nvSpPr>
        <p:spPr>
          <a:xfrm>
            <a:off x="381000" y="5181600"/>
            <a:ext cx="8305800" cy="1323439"/>
          </a:xfrm>
          <a:prstGeom prst="rect">
            <a:avLst/>
          </a:prstGeom>
          <a:noFill/>
        </p:spPr>
        <p:txBody>
          <a:bodyPr wrap="square" rtlCol="0">
            <a:spAutoFit/>
          </a:bodyPr>
          <a:lstStyle/>
          <a:p>
            <a:pPr algn="ctr"/>
            <a:r>
              <a:rPr lang="en-US" sz="2000" dirty="0">
                <a:latin typeface="Arial" pitchFamily="34" charset="0"/>
                <a:cs typeface="Arial" pitchFamily="34" charset="0"/>
              </a:rPr>
              <a:t>Jesus is our model. He obeyed His Father’s commandments and loved Him and remained in His love. If we obey God’s commandments like Jesus and live accordingly, we will be friends of God. When we violate these commandments, we rebel against Him. It is sin.</a:t>
            </a:r>
          </a:p>
        </p:txBody>
      </p:sp>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13"/>
                                        </p:tgtEl>
                                        <p:attrNameLst>
                                          <p:attrName>style.visibility</p:attrName>
                                        </p:attrNameLst>
                                      </p:cBhvr>
                                      <p:to>
                                        <p:strVal val="visible"/>
                                      </p:to>
                                    </p:set>
                                    <p:anim calcmode="lin" valueType="num">
                                      <p:cBhvr>
                                        <p:cTn id="13" dur="500" fill="hold"/>
                                        <p:tgtEl>
                                          <p:spTgt spid="13"/>
                                        </p:tgtEl>
                                        <p:attrNameLst>
                                          <p:attrName>ppt_w</p:attrName>
                                        </p:attrNameLst>
                                      </p:cBhvr>
                                      <p:tavLst>
                                        <p:tav tm="0">
                                          <p:val>
                                            <p:fltVal val="0"/>
                                          </p:val>
                                        </p:tav>
                                        <p:tav tm="100000">
                                          <p:val>
                                            <p:strVal val="#ppt_w"/>
                                          </p:val>
                                        </p:tav>
                                      </p:tavLst>
                                    </p:anim>
                                    <p:anim calcmode="lin" valueType="num">
                                      <p:cBhvr>
                                        <p:cTn id="14" dur="500" fill="hold"/>
                                        <p:tgtEl>
                                          <p:spTgt spid="13"/>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3" descr="516948436_8c3792eab2.jpg"/>
          <p:cNvPicPr>
            <a:picLocks noChangeAspect="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9" name="Rounded Rectangle 8"/>
          <p:cNvSpPr/>
          <p:nvPr/>
        </p:nvSpPr>
        <p:spPr>
          <a:xfrm>
            <a:off x="228600" y="304800"/>
            <a:ext cx="8686800" cy="2209800"/>
          </a:xfrm>
          <a:prstGeom prst="roundRect">
            <a:avLst>
              <a:gd name="adj" fmla="val 6962"/>
            </a:avLst>
          </a:prstGeom>
          <a:solidFill>
            <a:schemeClr val="bg1"/>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p:cNvSpPr txBox="1"/>
          <p:nvPr/>
        </p:nvSpPr>
        <p:spPr>
          <a:xfrm>
            <a:off x="304800" y="418743"/>
            <a:ext cx="8458200" cy="2015936"/>
          </a:xfrm>
          <a:prstGeom prst="rect">
            <a:avLst/>
          </a:prstGeom>
          <a:noFill/>
        </p:spPr>
        <p:txBody>
          <a:bodyPr wrap="square" rtlCol="0">
            <a:spAutoFit/>
          </a:bodyPr>
          <a:lstStyle/>
          <a:p>
            <a:pPr algn="just"/>
            <a:r>
              <a:rPr lang="en-US" sz="2500" dirty="0">
                <a:latin typeface="Arial" pitchFamily="34" charset="0"/>
                <a:cs typeface="Arial" pitchFamily="34" charset="0"/>
              </a:rPr>
              <a:t>	We can contain these ten commandments in two. </a:t>
            </a:r>
            <a:r>
              <a:rPr lang="en-US" sz="2500" b="1" dirty="0">
                <a:solidFill>
                  <a:srgbClr val="FF00FF"/>
                </a:solidFill>
                <a:latin typeface="Arial" pitchFamily="34" charset="0"/>
                <a:cs typeface="Arial" pitchFamily="34" charset="0"/>
              </a:rPr>
              <a:t>Love God above all and love your </a:t>
            </a:r>
            <a:r>
              <a:rPr lang="en-US" sz="2500" b="1" dirty="0" err="1">
                <a:solidFill>
                  <a:srgbClr val="FF00FF"/>
                </a:solidFill>
                <a:latin typeface="Arial" pitchFamily="34" charset="0"/>
                <a:cs typeface="Arial" pitchFamily="34" charset="0"/>
              </a:rPr>
              <a:t>neighbour</a:t>
            </a:r>
            <a:r>
              <a:rPr lang="en-US" sz="2500" b="1" dirty="0">
                <a:solidFill>
                  <a:srgbClr val="FF00FF"/>
                </a:solidFill>
                <a:latin typeface="Arial" pitchFamily="34" charset="0"/>
                <a:cs typeface="Arial" pitchFamily="34" charset="0"/>
              </a:rPr>
              <a:t> as love yourself.</a:t>
            </a:r>
            <a:r>
              <a:rPr lang="en-US" sz="2500" dirty="0">
                <a:latin typeface="Arial" pitchFamily="34" charset="0"/>
                <a:cs typeface="Arial" pitchFamily="34" charset="0"/>
              </a:rPr>
              <a:t> Hence, it is sin not to love God and man. Our journey of life towards heaven has to move along these two tracks: The love of God and the love of man.</a:t>
            </a:r>
            <a:endParaRPr lang="en-US" sz="3000" b="1" dirty="0">
              <a:solidFill>
                <a:srgbClr val="002060"/>
              </a:solidFill>
              <a:latin typeface="Arial" pitchFamily="34" charset="0"/>
              <a:cs typeface="Arial" pitchFamily="34" charset="0"/>
            </a:endParaRPr>
          </a:p>
        </p:txBody>
      </p:sp>
      <p:pic>
        <p:nvPicPr>
          <p:cNvPr id="6" name="Picture 5" descr="C:\Users\user\Desktop\10 Commandments-in Hebrew.gif"/>
          <p:cNvPicPr>
            <a:picLocks noChangeAspect="1" noChangeArrowheads="1"/>
          </p:cNvPicPr>
          <p:nvPr/>
        </p:nvPicPr>
        <p:blipFill>
          <a:blip r:embed="rId3" cstate="print">
            <a:lum bright="10000" contrast="10000"/>
          </a:blip>
          <a:srcRect/>
          <a:stretch>
            <a:fillRect/>
          </a:stretch>
        </p:blipFill>
        <p:spPr bwMode="auto">
          <a:xfrm>
            <a:off x="2535735" y="2971800"/>
            <a:ext cx="4093665" cy="3505200"/>
          </a:xfrm>
          <a:prstGeom prst="rect">
            <a:avLst/>
          </a:prstGeom>
          <a:noFill/>
          <a:effectLst>
            <a:glow rad="228600">
              <a:schemeClr val="accent6">
                <a:satMod val="175000"/>
                <a:alpha val="40000"/>
              </a:schemeClr>
            </a:glow>
          </a:effectLst>
        </p:spPr>
      </p:pic>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3" descr="516948436_8c3792eab2.jpg"/>
          <p:cNvPicPr>
            <a:picLocks noChangeAspect="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9" name="Rounded Rectangle 8"/>
          <p:cNvSpPr/>
          <p:nvPr/>
        </p:nvSpPr>
        <p:spPr>
          <a:xfrm>
            <a:off x="152400" y="228600"/>
            <a:ext cx="8839200" cy="1676400"/>
          </a:xfrm>
          <a:prstGeom prst="roundRect">
            <a:avLst>
              <a:gd name="adj" fmla="val 7440"/>
            </a:avLst>
          </a:prstGeom>
          <a:solidFill>
            <a:schemeClr val="bg1"/>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p:cNvSpPr txBox="1"/>
          <p:nvPr/>
        </p:nvSpPr>
        <p:spPr>
          <a:xfrm>
            <a:off x="381000" y="304800"/>
            <a:ext cx="8458200" cy="1631216"/>
          </a:xfrm>
          <a:prstGeom prst="rect">
            <a:avLst/>
          </a:prstGeom>
          <a:noFill/>
        </p:spPr>
        <p:txBody>
          <a:bodyPr wrap="square" rtlCol="0">
            <a:spAutoFit/>
          </a:bodyPr>
          <a:lstStyle/>
          <a:p>
            <a:pPr algn="ctr"/>
            <a:r>
              <a:rPr lang="en-US" sz="2000" b="1" dirty="0">
                <a:solidFill>
                  <a:srgbClr val="FF00FF"/>
                </a:solidFill>
                <a:latin typeface="Arial" pitchFamily="34" charset="0"/>
                <a:cs typeface="Arial" pitchFamily="34" charset="0"/>
              </a:rPr>
              <a:t>We may be tempted to violate God’s commandments. Such instigations are temptations. </a:t>
            </a:r>
            <a:r>
              <a:rPr lang="en-US" sz="2000" dirty="0">
                <a:latin typeface="Arial" pitchFamily="34" charset="0"/>
                <a:cs typeface="Arial" pitchFamily="34" charset="0"/>
              </a:rPr>
              <a:t>The same Satan who tempted Adam and Eve, tempts us too. Evil desires, circumstances and influences become temptations. They lead us to sin Hence we fight against them and overcome them.</a:t>
            </a:r>
          </a:p>
        </p:txBody>
      </p:sp>
      <p:pic>
        <p:nvPicPr>
          <p:cNvPr id="7" name="Picture 2" descr="C:\Users\user\Desktop\garden-of-eden.jpg"/>
          <p:cNvPicPr>
            <a:picLocks noChangeAspect="1" noChangeArrowheads="1"/>
          </p:cNvPicPr>
          <p:nvPr/>
        </p:nvPicPr>
        <p:blipFill>
          <a:blip r:embed="rId3" cstate="print"/>
          <a:srcRect r="407"/>
          <a:stretch>
            <a:fillRect/>
          </a:stretch>
        </p:blipFill>
        <p:spPr bwMode="auto">
          <a:xfrm>
            <a:off x="0" y="2057400"/>
            <a:ext cx="9144000" cy="4572000"/>
          </a:xfrm>
          <a:prstGeom prst="rect">
            <a:avLst/>
          </a:prstGeom>
          <a:noFill/>
        </p:spPr>
      </p:pic>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3" descr="516948436_8c3792eab2.jpg"/>
          <p:cNvPicPr>
            <a:picLocks noChangeAspect="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pic>
        <p:nvPicPr>
          <p:cNvPr id="5122" name="Picture 2" descr="C:\Users\user\Desktop\Christ_Tempted_of_Satan.jpg"/>
          <p:cNvPicPr>
            <a:picLocks noChangeAspect="1" noChangeArrowheads="1"/>
          </p:cNvPicPr>
          <p:nvPr/>
        </p:nvPicPr>
        <p:blipFill>
          <a:blip r:embed="rId3" cstate="print"/>
          <a:srcRect/>
          <a:stretch>
            <a:fillRect/>
          </a:stretch>
        </p:blipFill>
        <p:spPr bwMode="auto">
          <a:xfrm>
            <a:off x="0" y="0"/>
            <a:ext cx="3241360" cy="4648200"/>
          </a:xfrm>
          <a:prstGeom prst="rect">
            <a:avLst/>
          </a:prstGeom>
          <a:noFill/>
        </p:spPr>
      </p:pic>
      <p:sp>
        <p:nvSpPr>
          <p:cNvPr id="9" name="Rounded Rectangle 8"/>
          <p:cNvSpPr/>
          <p:nvPr/>
        </p:nvSpPr>
        <p:spPr>
          <a:xfrm>
            <a:off x="0" y="4648200"/>
            <a:ext cx="9144000" cy="1905000"/>
          </a:xfrm>
          <a:prstGeom prst="roundRect">
            <a:avLst>
              <a:gd name="adj"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p:cNvSpPr txBox="1"/>
          <p:nvPr/>
        </p:nvSpPr>
        <p:spPr>
          <a:xfrm>
            <a:off x="152400" y="4801850"/>
            <a:ext cx="8839200" cy="1446550"/>
          </a:xfrm>
          <a:prstGeom prst="rect">
            <a:avLst/>
          </a:prstGeom>
          <a:noFill/>
        </p:spPr>
        <p:txBody>
          <a:bodyPr wrap="square" rtlCol="0">
            <a:spAutoFit/>
          </a:bodyPr>
          <a:lstStyle/>
          <a:p>
            <a:pPr algn="ctr"/>
            <a:r>
              <a:rPr lang="en-US" sz="2200" dirty="0">
                <a:solidFill>
                  <a:srgbClr val="002060"/>
                </a:solidFill>
                <a:latin typeface="Arial" pitchFamily="34" charset="0"/>
                <a:cs typeface="Arial" pitchFamily="34" charset="0"/>
              </a:rPr>
              <a:t>Satan tempted Jesus too, But Jesus fought against him and defeated him. Jesus has </a:t>
            </a:r>
            <a:r>
              <a:rPr lang="en-US" sz="2200" dirty="0" err="1">
                <a:solidFill>
                  <a:srgbClr val="002060"/>
                </a:solidFill>
                <a:latin typeface="Arial" pitchFamily="34" charset="0"/>
                <a:cs typeface="Arial" pitchFamily="34" charset="0"/>
              </a:rPr>
              <a:t>taought</a:t>
            </a:r>
            <a:r>
              <a:rPr lang="en-US" sz="2200" dirty="0">
                <a:solidFill>
                  <a:srgbClr val="002060"/>
                </a:solidFill>
                <a:latin typeface="Arial" pitchFamily="34" charset="0"/>
                <a:cs typeface="Arial" pitchFamily="34" charset="0"/>
              </a:rPr>
              <a:t> us how to conquer temptation. Jesus says: </a:t>
            </a:r>
            <a:r>
              <a:rPr lang="en-US" sz="2200" b="1" dirty="0">
                <a:solidFill>
                  <a:srgbClr val="FF00FF"/>
                </a:solidFill>
                <a:latin typeface="Arial" pitchFamily="34" charset="0"/>
                <a:cs typeface="Arial" pitchFamily="34" charset="0"/>
              </a:rPr>
              <a:t>Be alert, keep awake and pray, so that you will not fall in to temptation </a:t>
            </a:r>
            <a:r>
              <a:rPr lang="en-US" sz="2200" dirty="0">
                <a:latin typeface="Arial" pitchFamily="34" charset="0"/>
                <a:cs typeface="Arial" pitchFamily="34" charset="0"/>
              </a:rPr>
              <a:t>(Luke 22:46).</a:t>
            </a:r>
          </a:p>
        </p:txBody>
      </p:sp>
      <p:pic>
        <p:nvPicPr>
          <p:cNvPr id="5123" name="Picture 3" descr="C:\Users\user\Desktop\Jesus-Christ-Praying-Wallpapers-2.jpg"/>
          <p:cNvPicPr>
            <a:picLocks noChangeAspect="1" noChangeArrowheads="1"/>
          </p:cNvPicPr>
          <p:nvPr/>
        </p:nvPicPr>
        <p:blipFill>
          <a:blip r:embed="rId4" cstate="print"/>
          <a:srcRect l="4098"/>
          <a:stretch>
            <a:fillRect/>
          </a:stretch>
        </p:blipFill>
        <p:spPr bwMode="auto">
          <a:xfrm>
            <a:off x="3200400" y="0"/>
            <a:ext cx="5943600" cy="4648200"/>
          </a:xfrm>
          <a:prstGeom prst="rect">
            <a:avLst/>
          </a:prstGeom>
          <a:noFill/>
        </p:spPr>
      </p:pic>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3" descr="516948436_8c3792eab2.jpg"/>
          <p:cNvPicPr>
            <a:picLocks noChangeAspect="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pic>
        <p:nvPicPr>
          <p:cNvPr id="6146" name="Picture 2" descr="C:\Users\user\Desktop\RH-JesusTeachesDisciplesToPray_DSC_0159.jpg"/>
          <p:cNvPicPr>
            <a:picLocks noChangeAspect="1" noChangeArrowheads="1"/>
          </p:cNvPicPr>
          <p:nvPr/>
        </p:nvPicPr>
        <p:blipFill>
          <a:blip r:embed="rId3" cstate="print"/>
          <a:srcRect/>
          <a:stretch>
            <a:fillRect/>
          </a:stretch>
        </p:blipFill>
        <p:spPr bwMode="auto">
          <a:xfrm>
            <a:off x="1066800" y="0"/>
            <a:ext cx="6925017" cy="4724400"/>
          </a:xfrm>
          <a:prstGeom prst="rect">
            <a:avLst/>
          </a:prstGeom>
          <a:ln>
            <a:noFill/>
          </a:ln>
          <a:effectLst/>
        </p:spPr>
      </p:pic>
      <p:sp>
        <p:nvSpPr>
          <p:cNvPr id="9" name="Rounded Rectangle 8"/>
          <p:cNvSpPr/>
          <p:nvPr/>
        </p:nvSpPr>
        <p:spPr>
          <a:xfrm>
            <a:off x="0" y="5029200"/>
            <a:ext cx="9144000" cy="1219200"/>
          </a:xfrm>
          <a:prstGeom prst="roundRect">
            <a:avLst>
              <a:gd name="adj"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p:cNvSpPr txBox="1"/>
          <p:nvPr/>
        </p:nvSpPr>
        <p:spPr>
          <a:xfrm>
            <a:off x="2057400" y="5029200"/>
            <a:ext cx="7086600" cy="1107996"/>
          </a:xfrm>
          <a:prstGeom prst="rect">
            <a:avLst/>
          </a:prstGeom>
          <a:noFill/>
        </p:spPr>
        <p:txBody>
          <a:bodyPr wrap="square" rtlCol="0">
            <a:spAutoFit/>
          </a:bodyPr>
          <a:lstStyle/>
          <a:p>
            <a:pPr algn="ctr"/>
            <a:r>
              <a:rPr lang="en-US" sz="2200" b="1" dirty="0">
                <a:solidFill>
                  <a:srgbClr val="00B0F0"/>
                </a:solidFill>
                <a:latin typeface="Arial" pitchFamily="34" charset="0"/>
                <a:cs typeface="Arial" pitchFamily="34" charset="0"/>
              </a:rPr>
              <a:t>As Jesus said if we are empowered by prayer, </a:t>
            </a:r>
          </a:p>
          <a:p>
            <a:pPr algn="ctr"/>
            <a:r>
              <a:rPr lang="en-US" sz="2200" b="1" dirty="0">
                <a:solidFill>
                  <a:srgbClr val="00B0F0"/>
                </a:solidFill>
                <a:latin typeface="Arial" pitchFamily="34" charset="0"/>
                <a:cs typeface="Arial" pitchFamily="34" charset="0"/>
              </a:rPr>
              <a:t>we will be able to conquer Satan and his temptation.</a:t>
            </a:r>
          </a:p>
        </p:txBody>
      </p:sp>
      <p:pic>
        <p:nvPicPr>
          <p:cNvPr id="6147" name="Picture 3" descr="C:\Users\user\Desktop\praying-hands-1.jpg"/>
          <p:cNvPicPr>
            <a:picLocks noChangeAspect="1" noChangeArrowheads="1"/>
          </p:cNvPicPr>
          <p:nvPr/>
        </p:nvPicPr>
        <p:blipFill>
          <a:blip r:embed="rId4" cstate="print"/>
          <a:srcRect/>
          <a:stretch>
            <a:fillRect/>
          </a:stretch>
        </p:blipFill>
        <p:spPr bwMode="auto">
          <a:xfrm>
            <a:off x="0" y="4743450"/>
            <a:ext cx="2209800" cy="1657350"/>
          </a:xfrm>
          <a:prstGeom prst="rect">
            <a:avLst/>
          </a:prstGeom>
          <a:noFill/>
          <a:effectLst>
            <a:softEdge rad="635000"/>
          </a:effectLst>
        </p:spPr>
      </p:pic>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Trek">
  <a:themeElements>
    <a:clrScheme name="Trek">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Trek">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Trek">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1569</TotalTime>
  <Words>458</Words>
  <Application>Microsoft Office PowerPoint</Application>
  <PresentationFormat>On-screen Show (4:3)</PresentationFormat>
  <Paragraphs>64</Paragraphs>
  <Slides>16</Slides>
  <Notes>1</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Trek</vt:lpstr>
      <vt:lpstr>CATECHETICAL TEXTBOOK SERIES OF THE SYRO - MALABAR CHURCH</vt:lpstr>
      <vt:lpstr>Lesson 8  SIN: VIOLATION OF COMMANDMENTS</vt:lpstr>
      <vt:lpstr>Slide 3</vt:lpstr>
      <vt:lpstr>Slide 4</vt:lpstr>
      <vt:lpstr>Slide 5</vt:lpstr>
      <vt:lpstr>Slide 6</vt:lpstr>
      <vt:lpstr>Slide 7</vt:lpstr>
      <vt:lpstr>Slide 8</vt:lpstr>
      <vt:lpstr>Slide 9</vt:lpstr>
      <vt:lpstr>Let us find out the answers</vt:lpstr>
      <vt:lpstr>Let us pray</vt:lpstr>
      <vt:lpstr>Bible reading </vt:lpstr>
      <vt:lpstr>God’s  Commandments</vt:lpstr>
      <vt:lpstr>Slide 14</vt:lpstr>
      <vt:lpstr>My decision</vt:lpstr>
      <vt:lpstr>Slide 16</vt:lpstr>
    </vt:vector>
  </TitlesOfParts>
  <Company>Siemens AG</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GOD OUR SAVIOUR</dc:title>
  <dc:creator>in213679</dc:creator>
  <cp:lastModifiedBy>Administrator</cp:lastModifiedBy>
  <cp:revision>540</cp:revision>
  <dcterms:created xsi:type="dcterms:W3CDTF">2014-03-08T17:50:03Z</dcterms:created>
  <dcterms:modified xsi:type="dcterms:W3CDTF">2015-09-11T03:31:57Z</dcterms:modified>
</cp:coreProperties>
</file>